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2.xml" ContentType="application/vnd.openxmlformats-officedocument.presentationml.tags+xml"/>
  <Override PartName="/ppt/tags/tag13.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4.xml" ContentType="application/vnd.openxmlformats-officedocument.presentationml.notesSlide+xml"/>
  <Override PartName="/ppt/tags/tag21.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14"/>
  </p:notesMasterIdLst>
  <p:handoutMasterIdLst>
    <p:handoutMasterId r:id="rId15"/>
  </p:handoutMasterIdLst>
  <p:sldIdLst>
    <p:sldId id="277" r:id="rId5"/>
    <p:sldId id="272" r:id="rId6"/>
    <p:sldId id="281" r:id="rId7"/>
    <p:sldId id="264" r:id="rId8"/>
    <p:sldId id="274" r:id="rId9"/>
    <p:sldId id="275" r:id="rId10"/>
    <p:sldId id="294" r:id="rId11"/>
    <p:sldId id="271" r:id="rId12"/>
    <p:sldId id="28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3B0D505-C993-6532-1588-558A17F9D080}" name="Terbish Tsendsuren" initials="TT" userId="S::tsendsuren@un.org::01ac52e2-acaa-4e6f-bbf6-c264e303a0e6" providerId="AD"/>
  <p188:author id="{C85A571E-215F-B39B-C6E5-738881FD8925}" name="Patricia Keays" initials="PK" userId="S::patricia.keays@un.org::c6196559-bdbb-4a86-a5b7-05eec1c8f113" providerId="AD"/>
  <p188:author id="{BB9269A0-4C78-3728-56BB-2F6D64562D7B}" name="Patricia Keays" initials="PK" userId="af1ba9049954c777" providerId="Windows Live"/>
  <p188:author id="{47A807C1-D396-40A4-7499-EFFAAF56E34D}" name="Brian Connolly" initials="BC" userId="Brian Connolly"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75B5"/>
    <a:srgbClr val="0055A5"/>
    <a:srgbClr val="FFFFFF"/>
    <a:srgbClr val="0077C0"/>
    <a:srgbClr val="0556A6"/>
    <a:srgbClr val="5381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30" autoAdjust="0"/>
    <p:restoredTop sz="94892" autoAdjust="0"/>
  </p:normalViewPr>
  <p:slideViewPr>
    <p:cSldViewPr snapToGrid="0">
      <p:cViewPr varScale="1">
        <p:scale>
          <a:sx n="73" d="100"/>
          <a:sy n="73" d="100"/>
        </p:scale>
        <p:origin x="1138" y="53"/>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58" d="100"/>
          <a:sy n="58" d="100"/>
        </p:scale>
        <p:origin x="324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B904EB-9EAC-4015-9C89-5C9D55CD437F}" type="doc">
      <dgm:prSet loTypeId="urn:microsoft.com/office/officeart/2005/8/layout/chevron1" loCatId="process" qsTypeId="urn:microsoft.com/office/officeart/2005/8/quickstyle/simple1" qsCatId="simple" csTypeId="urn:microsoft.com/office/officeart/2005/8/colors/accent1_2" csCatId="accent1" phldr="1"/>
      <dgm:spPr/>
    </dgm:pt>
    <dgm:pt modelId="{B95C2C3F-420F-4CC6-8C3B-0D3224BDF048}">
      <dgm:prSet phldrT="[Text]" custT="1"/>
      <dgm:spPr>
        <a:xfrm>
          <a:off x="1607" y="91440"/>
          <a:ext cx="1958280" cy="548639"/>
        </a:xfrm>
        <a:prstGeom prst="chevron">
          <a:avLst/>
        </a:prstGeom>
        <a:solidFill>
          <a:srgbClr val="0055A5"/>
        </a:solidFill>
        <a:ln w="12700" cap="flat" cmpd="sng" algn="ctr">
          <a:solidFill>
            <a:sysClr val="window" lastClr="FFFFFF">
              <a:hueOff val="0"/>
              <a:satOff val="0"/>
              <a:lumOff val="0"/>
              <a:alphaOff val="0"/>
            </a:sysClr>
          </a:solidFill>
          <a:prstDash val="solid"/>
          <a:miter lim="800000"/>
        </a:ln>
        <a:effectLst/>
      </dgm:spPr>
      <dgm:t>
        <a:bodyPr/>
        <a:lstStyle/>
        <a:p>
          <a:pPr>
            <a:buNone/>
          </a:pPr>
          <a:r>
            <a:rPr lang="fr-FR" sz="1800" b="1" dirty="0">
              <a:solidFill>
                <a:sysClr val="window" lastClr="FFFFFF"/>
              </a:solidFill>
              <a:latin typeface="Verdana" panose="020B0604030504040204" pitchFamily="34" charset="0"/>
              <a:ea typeface="Verdana" panose="020B0604030504040204" pitchFamily="34" charset="0"/>
              <a:cs typeface="+mn-cs"/>
            </a:rPr>
            <a:t>Formation préalable au déploiement</a:t>
          </a:r>
        </a:p>
      </dgm:t>
    </dgm:pt>
    <dgm:pt modelId="{64799725-6BBB-43C1-8E1E-10C8E8CF5BDE}" type="parTrans" cxnId="{E998E062-04EC-4C68-9701-3DC3C0298D80}">
      <dgm:prSet/>
      <dgm:spPr/>
      <dgm:t>
        <a:bodyPr/>
        <a:lstStyle/>
        <a:p>
          <a:endParaRPr lang="en-US" sz="1800">
            <a:latin typeface="Verdana" panose="020B0604030504040204" pitchFamily="34" charset="0"/>
            <a:ea typeface="Verdana" panose="020B0604030504040204" pitchFamily="34" charset="0"/>
          </a:endParaRPr>
        </a:p>
      </dgm:t>
    </dgm:pt>
    <dgm:pt modelId="{C4F1C7CF-CED7-4BB2-942E-184B51A1DB62}" type="sibTrans" cxnId="{E998E062-04EC-4C68-9701-3DC3C0298D80}">
      <dgm:prSet/>
      <dgm:spPr/>
      <dgm:t>
        <a:bodyPr/>
        <a:lstStyle/>
        <a:p>
          <a:endParaRPr lang="en-US" sz="1800">
            <a:latin typeface="Verdana" panose="020B0604030504040204" pitchFamily="34" charset="0"/>
            <a:ea typeface="Verdana" panose="020B0604030504040204" pitchFamily="34" charset="0"/>
          </a:endParaRPr>
        </a:p>
      </dgm:t>
    </dgm:pt>
    <dgm:pt modelId="{9E144373-1F8E-4473-BE94-3658FF44D331}">
      <dgm:prSet phldrT="[Text]" custT="1"/>
      <dgm:spPr>
        <a:xfrm>
          <a:off x="1764059" y="91440"/>
          <a:ext cx="1958280" cy="548639"/>
        </a:xfrm>
        <a:prstGeom prst="chevron">
          <a:avLst/>
        </a:prstGeom>
        <a:solidFill>
          <a:srgbClr val="0055A5"/>
        </a:solidFill>
        <a:ln w="12700" cap="flat" cmpd="sng" algn="ctr">
          <a:solidFill>
            <a:sysClr val="window" lastClr="FFFFFF">
              <a:hueOff val="0"/>
              <a:satOff val="0"/>
              <a:lumOff val="0"/>
              <a:alphaOff val="0"/>
            </a:sysClr>
          </a:solidFill>
          <a:prstDash val="solid"/>
          <a:miter lim="800000"/>
        </a:ln>
        <a:effectLst/>
      </dgm:spPr>
      <dgm:t>
        <a:bodyPr/>
        <a:lstStyle/>
        <a:p>
          <a:pPr>
            <a:buNone/>
          </a:pPr>
          <a:r>
            <a:rPr lang="fr-FR" sz="1800" b="1" dirty="0">
              <a:solidFill>
                <a:sysClr val="window" lastClr="FFFFFF"/>
              </a:solidFill>
              <a:latin typeface="Verdana" panose="020B0604030504040204" pitchFamily="34" charset="0"/>
              <a:ea typeface="Verdana" panose="020B0604030504040204" pitchFamily="34" charset="0"/>
              <a:cs typeface="+mn-cs"/>
            </a:rPr>
            <a:t>Formation d’initiation</a:t>
          </a:r>
        </a:p>
      </dgm:t>
    </dgm:pt>
    <dgm:pt modelId="{4EFE7529-F8D4-45CF-AC68-51927255BA8D}" type="parTrans" cxnId="{FD2351B9-6E12-4203-A9A1-03C339FD04BF}">
      <dgm:prSet/>
      <dgm:spPr/>
      <dgm:t>
        <a:bodyPr/>
        <a:lstStyle/>
        <a:p>
          <a:endParaRPr lang="en-US" sz="1800">
            <a:latin typeface="Verdana" panose="020B0604030504040204" pitchFamily="34" charset="0"/>
            <a:ea typeface="Verdana" panose="020B0604030504040204" pitchFamily="34" charset="0"/>
          </a:endParaRPr>
        </a:p>
      </dgm:t>
    </dgm:pt>
    <dgm:pt modelId="{D5D07872-B8DB-41F8-8BB9-0A6AE65995C8}" type="sibTrans" cxnId="{FD2351B9-6E12-4203-A9A1-03C339FD04BF}">
      <dgm:prSet/>
      <dgm:spPr/>
      <dgm:t>
        <a:bodyPr/>
        <a:lstStyle/>
        <a:p>
          <a:endParaRPr lang="en-US" sz="1800">
            <a:latin typeface="Verdana" panose="020B0604030504040204" pitchFamily="34" charset="0"/>
            <a:ea typeface="Verdana" panose="020B0604030504040204" pitchFamily="34" charset="0"/>
          </a:endParaRPr>
        </a:p>
      </dgm:t>
    </dgm:pt>
    <dgm:pt modelId="{EEFDF721-1423-4552-A738-9FF794CA178E}">
      <dgm:prSet phldrT="[Text]" custT="1"/>
      <dgm:spPr>
        <a:xfrm>
          <a:off x="3526512" y="91440"/>
          <a:ext cx="1958280" cy="548639"/>
        </a:xfrm>
        <a:prstGeom prst="chevron">
          <a:avLst/>
        </a:prstGeom>
        <a:solidFill>
          <a:srgbClr val="0055A5"/>
        </a:solidFill>
        <a:ln w="12700" cap="flat" cmpd="sng" algn="ctr">
          <a:solidFill>
            <a:sysClr val="window" lastClr="FFFFFF">
              <a:hueOff val="0"/>
              <a:satOff val="0"/>
              <a:lumOff val="0"/>
              <a:alphaOff val="0"/>
            </a:sysClr>
          </a:solidFill>
          <a:prstDash val="solid"/>
          <a:miter lim="800000"/>
        </a:ln>
        <a:effectLst/>
      </dgm:spPr>
      <dgm:t>
        <a:bodyPr/>
        <a:lstStyle/>
        <a:p>
          <a:pPr>
            <a:buNone/>
          </a:pPr>
          <a:r>
            <a:rPr lang="fr-FR" sz="1800" b="1" dirty="0">
              <a:solidFill>
                <a:sysClr val="window" lastClr="FFFFFF"/>
              </a:solidFill>
              <a:latin typeface="Verdana" panose="020B0604030504040204" pitchFamily="34" charset="0"/>
              <a:ea typeface="Verdana" panose="020B0604030504040204" pitchFamily="34" charset="0"/>
              <a:cs typeface="+mn-cs"/>
            </a:rPr>
            <a:t>Formation continue</a:t>
          </a:r>
        </a:p>
      </dgm:t>
    </dgm:pt>
    <dgm:pt modelId="{1906D8D6-B5E1-4B55-9FB8-EFD53583DB1C}" type="parTrans" cxnId="{F39C9DB6-6FF4-4E96-895C-82A2511E11C2}">
      <dgm:prSet/>
      <dgm:spPr/>
      <dgm:t>
        <a:bodyPr/>
        <a:lstStyle/>
        <a:p>
          <a:endParaRPr lang="en-US" sz="1800">
            <a:latin typeface="Verdana" panose="020B0604030504040204" pitchFamily="34" charset="0"/>
            <a:ea typeface="Verdana" panose="020B0604030504040204" pitchFamily="34" charset="0"/>
          </a:endParaRPr>
        </a:p>
      </dgm:t>
    </dgm:pt>
    <dgm:pt modelId="{3434500F-DF9F-40FE-A164-1F66B6EDE6BE}" type="sibTrans" cxnId="{F39C9DB6-6FF4-4E96-895C-82A2511E11C2}">
      <dgm:prSet/>
      <dgm:spPr/>
      <dgm:t>
        <a:bodyPr/>
        <a:lstStyle/>
        <a:p>
          <a:endParaRPr lang="en-US" sz="1800">
            <a:latin typeface="Verdana" panose="020B0604030504040204" pitchFamily="34" charset="0"/>
            <a:ea typeface="Verdana" panose="020B0604030504040204" pitchFamily="34" charset="0"/>
          </a:endParaRPr>
        </a:p>
      </dgm:t>
    </dgm:pt>
    <dgm:pt modelId="{9CC8912C-98FD-4AA7-921C-3441DDC937F6}" type="pres">
      <dgm:prSet presAssocID="{B1B904EB-9EAC-4015-9C89-5C9D55CD437F}" presName="Name0" presStyleCnt="0">
        <dgm:presLayoutVars>
          <dgm:dir/>
          <dgm:animLvl val="lvl"/>
          <dgm:resizeHandles val="exact"/>
        </dgm:presLayoutVars>
      </dgm:prSet>
      <dgm:spPr/>
    </dgm:pt>
    <dgm:pt modelId="{774D5853-F81B-473C-8A5B-FAE43CF5C32E}" type="pres">
      <dgm:prSet presAssocID="{B95C2C3F-420F-4CC6-8C3B-0D3224BDF048}" presName="parTxOnly" presStyleLbl="node1" presStyleIdx="0" presStyleCnt="3" custScaleX="101275" custScaleY="70041">
        <dgm:presLayoutVars>
          <dgm:chMax val="0"/>
          <dgm:chPref val="0"/>
          <dgm:bulletEnabled val="1"/>
        </dgm:presLayoutVars>
      </dgm:prSet>
      <dgm:spPr/>
    </dgm:pt>
    <dgm:pt modelId="{28B3C443-5532-4FBB-A54C-D72D62C8A899}" type="pres">
      <dgm:prSet presAssocID="{C4F1C7CF-CED7-4BB2-942E-184B51A1DB62}" presName="parTxOnlySpace" presStyleCnt="0"/>
      <dgm:spPr/>
    </dgm:pt>
    <dgm:pt modelId="{1F3AF7D8-8501-412D-BFAB-D123B1EB8BC4}" type="pres">
      <dgm:prSet presAssocID="{9E144373-1F8E-4473-BE94-3658FF44D331}" presName="parTxOnly" presStyleLbl="node1" presStyleIdx="1" presStyleCnt="3" custScaleY="70041">
        <dgm:presLayoutVars>
          <dgm:chMax val="0"/>
          <dgm:chPref val="0"/>
          <dgm:bulletEnabled val="1"/>
        </dgm:presLayoutVars>
      </dgm:prSet>
      <dgm:spPr/>
    </dgm:pt>
    <dgm:pt modelId="{F31B9A93-8FCB-4A9E-9F6C-B4E06355DD82}" type="pres">
      <dgm:prSet presAssocID="{D5D07872-B8DB-41F8-8BB9-0A6AE65995C8}" presName="parTxOnlySpace" presStyleCnt="0"/>
      <dgm:spPr/>
    </dgm:pt>
    <dgm:pt modelId="{EAE46A07-3195-4014-82D0-96521095A250}" type="pres">
      <dgm:prSet presAssocID="{EEFDF721-1423-4552-A738-9FF794CA178E}" presName="parTxOnly" presStyleLbl="node1" presStyleIdx="2" presStyleCnt="3" custScaleY="70041" custLinFactNeighborY="-873">
        <dgm:presLayoutVars>
          <dgm:chMax val="0"/>
          <dgm:chPref val="0"/>
          <dgm:bulletEnabled val="1"/>
        </dgm:presLayoutVars>
      </dgm:prSet>
      <dgm:spPr/>
    </dgm:pt>
  </dgm:ptLst>
  <dgm:cxnLst>
    <dgm:cxn modelId="{9EA61D42-8443-46E9-8BCE-43CD53E16439}" type="presOf" srcId="{9E144373-1F8E-4473-BE94-3658FF44D331}" destId="{1F3AF7D8-8501-412D-BFAB-D123B1EB8BC4}" srcOrd="0" destOrd="0" presId="urn:microsoft.com/office/officeart/2005/8/layout/chevron1"/>
    <dgm:cxn modelId="{E998E062-04EC-4C68-9701-3DC3C0298D80}" srcId="{B1B904EB-9EAC-4015-9C89-5C9D55CD437F}" destId="{B95C2C3F-420F-4CC6-8C3B-0D3224BDF048}" srcOrd="0" destOrd="0" parTransId="{64799725-6BBB-43C1-8E1E-10C8E8CF5BDE}" sibTransId="{C4F1C7CF-CED7-4BB2-942E-184B51A1DB62}"/>
    <dgm:cxn modelId="{EC0F1588-003F-4C86-9A55-81860021D63E}" type="presOf" srcId="{EEFDF721-1423-4552-A738-9FF794CA178E}" destId="{EAE46A07-3195-4014-82D0-96521095A250}" srcOrd="0" destOrd="0" presId="urn:microsoft.com/office/officeart/2005/8/layout/chevron1"/>
    <dgm:cxn modelId="{F39C9DB6-6FF4-4E96-895C-82A2511E11C2}" srcId="{B1B904EB-9EAC-4015-9C89-5C9D55CD437F}" destId="{EEFDF721-1423-4552-A738-9FF794CA178E}" srcOrd="2" destOrd="0" parTransId="{1906D8D6-B5E1-4B55-9FB8-EFD53583DB1C}" sibTransId="{3434500F-DF9F-40FE-A164-1F66B6EDE6BE}"/>
    <dgm:cxn modelId="{FD2351B9-6E12-4203-A9A1-03C339FD04BF}" srcId="{B1B904EB-9EAC-4015-9C89-5C9D55CD437F}" destId="{9E144373-1F8E-4473-BE94-3658FF44D331}" srcOrd="1" destOrd="0" parTransId="{4EFE7529-F8D4-45CF-AC68-51927255BA8D}" sibTransId="{D5D07872-B8DB-41F8-8BB9-0A6AE65995C8}"/>
    <dgm:cxn modelId="{15A674F4-DF4E-4F7D-85FB-414AC08AB528}" type="presOf" srcId="{B95C2C3F-420F-4CC6-8C3B-0D3224BDF048}" destId="{774D5853-F81B-473C-8A5B-FAE43CF5C32E}" srcOrd="0" destOrd="0" presId="urn:microsoft.com/office/officeart/2005/8/layout/chevron1"/>
    <dgm:cxn modelId="{B24748FE-6703-41B5-B636-6536AD1CD7E0}" type="presOf" srcId="{B1B904EB-9EAC-4015-9C89-5C9D55CD437F}" destId="{9CC8912C-98FD-4AA7-921C-3441DDC937F6}" srcOrd="0" destOrd="0" presId="urn:microsoft.com/office/officeart/2005/8/layout/chevron1"/>
    <dgm:cxn modelId="{421C8080-12D8-4A40-A3DA-CB85D2D0280D}" type="presParOf" srcId="{9CC8912C-98FD-4AA7-921C-3441DDC937F6}" destId="{774D5853-F81B-473C-8A5B-FAE43CF5C32E}" srcOrd="0" destOrd="0" presId="urn:microsoft.com/office/officeart/2005/8/layout/chevron1"/>
    <dgm:cxn modelId="{572B34A4-EC58-407D-97EE-38E2698D9B01}" type="presParOf" srcId="{9CC8912C-98FD-4AA7-921C-3441DDC937F6}" destId="{28B3C443-5532-4FBB-A54C-D72D62C8A899}" srcOrd="1" destOrd="0" presId="urn:microsoft.com/office/officeart/2005/8/layout/chevron1"/>
    <dgm:cxn modelId="{A6A7BD9A-B95D-4AE1-8E2C-66262BAF71D6}" type="presParOf" srcId="{9CC8912C-98FD-4AA7-921C-3441DDC937F6}" destId="{1F3AF7D8-8501-412D-BFAB-D123B1EB8BC4}" srcOrd="2" destOrd="0" presId="urn:microsoft.com/office/officeart/2005/8/layout/chevron1"/>
    <dgm:cxn modelId="{5E630E62-7476-4D61-9917-A488EF714559}" type="presParOf" srcId="{9CC8912C-98FD-4AA7-921C-3441DDC937F6}" destId="{F31B9A93-8FCB-4A9E-9F6C-B4E06355DD82}" srcOrd="3" destOrd="0" presId="urn:microsoft.com/office/officeart/2005/8/layout/chevron1"/>
    <dgm:cxn modelId="{67BB3CCC-CABE-47A5-90A3-43C478ABC502}" type="presParOf" srcId="{9CC8912C-98FD-4AA7-921C-3441DDC937F6}" destId="{EAE46A07-3195-4014-82D0-96521095A250}" srcOrd="4" destOrd="0" presId="urn:microsoft.com/office/officeart/2005/8/layout/chevron1"/>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FF07F1-61D4-4C0F-8F8B-3F81355DA568}"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GB"/>
        </a:p>
      </dgm:t>
    </dgm:pt>
    <dgm:pt modelId="{554BA3A8-6B87-4D02-B127-A28FB2346798}">
      <dgm:prSet phldrT="[Text]" custT="1"/>
      <dgm:spPr>
        <a:solidFill>
          <a:srgbClr val="0055A5"/>
        </a:solidFill>
        <a:ln w="19050">
          <a:solidFill>
            <a:srgbClr val="0055A5"/>
          </a:solidFill>
        </a:ln>
      </dgm:spPr>
      <dgm:t>
        <a:bodyPr/>
        <a:lstStyle/>
        <a:p>
          <a:pPr>
            <a:lnSpc>
              <a:spcPct val="100000"/>
            </a:lnSpc>
            <a:spcBef>
              <a:spcPts val="0"/>
            </a:spcBef>
            <a:spcAft>
              <a:spcPts val="0"/>
            </a:spcAft>
          </a:pPr>
          <a:endParaRPr lang="en-US" sz="2000" b="1" dirty="0">
            <a:solidFill>
              <a:srgbClr val="FFFFFF"/>
            </a:solidFill>
            <a:latin typeface="Verdana" panose="020B0604030504040204" pitchFamily="34" charset="0"/>
            <a:ea typeface="Verdana" panose="020B0604030504040204" pitchFamily="34" charset="0"/>
          </a:endParaRPr>
        </a:p>
        <a:p>
          <a:pPr>
            <a:lnSpc>
              <a:spcPct val="100000"/>
            </a:lnSpc>
            <a:spcBef>
              <a:spcPts val="0"/>
            </a:spcBef>
            <a:spcAft>
              <a:spcPts val="0"/>
            </a:spcAft>
          </a:pPr>
          <a:r>
            <a:rPr lang="fr-FR" sz="2000" b="1" dirty="0">
              <a:solidFill>
                <a:srgbClr val="FFFFFF"/>
              </a:solidFill>
              <a:latin typeface="Verdana" panose="020B0604030504040204" pitchFamily="34" charset="0"/>
              <a:ea typeface="Verdana" panose="020B0604030504040204" pitchFamily="34" charset="0"/>
            </a:rPr>
            <a:t>Module</a:t>
          </a:r>
        </a:p>
        <a:p>
          <a:pPr>
            <a:lnSpc>
              <a:spcPct val="100000"/>
            </a:lnSpc>
            <a:spcBef>
              <a:spcPts val="0"/>
            </a:spcBef>
            <a:spcAft>
              <a:spcPts val="0"/>
            </a:spcAft>
          </a:pPr>
          <a:r>
            <a:rPr lang="fr-FR" sz="2000" b="1" dirty="0">
              <a:solidFill>
                <a:srgbClr val="FFFFFF"/>
              </a:solidFill>
              <a:latin typeface="Verdana" panose="020B0604030504040204" pitchFamily="34" charset="0"/>
              <a:ea typeface="Verdana" panose="020B0604030504040204" pitchFamily="34" charset="0"/>
            </a:rPr>
            <a:t>1</a:t>
          </a:r>
        </a:p>
      </dgm:t>
    </dgm:pt>
    <dgm:pt modelId="{46B6B91F-7A6B-4D46-B25E-A2ED03EFF9A3}" type="parTrans" cxnId="{025D1EAF-0CDD-4E03-8A93-2B587F16AAA2}">
      <dgm:prSet/>
      <dgm:spPr/>
      <dgm:t>
        <a:bodyPr/>
        <a:lstStyle/>
        <a:p>
          <a:endParaRPr lang="en-GB" sz="2000">
            <a:latin typeface="Verdana" panose="020B0604030504040204" pitchFamily="34" charset="0"/>
            <a:ea typeface="Verdana" panose="020B0604030504040204" pitchFamily="34" charset="0"/>
          </a:endParaRPr>
        </a:p>
      </dgm:t>
    </dgm:pt>
    <dgm:pt modelId="{60FDB8E5-5F6E-4515-91ED-952A0AFF8162}" type="sibTrans" cxnId="{025D1EAF-0CDD-4E03-8A93-2B587F16AAA2}">
      <dgm:prSet/>
      <dgm:spPr/>
      <dgm:t>
        <a:bodyPr/>
        <a:lstStyle/>
        <a:p>
          <a:endParaRPr lang="en-GB" sz="2000">
            <a:latin typeface="Verdana" panose="020B0604030504040204" pitchFamily="34" charset="0"/>
            <a:ea typeface="Verdana" panose="020B0604030504040204" pitchFamily="34" charset="0"/>
          </a:endParaRPr>
        </a:p>
      </dgm:t>
    </dgm:pt>
    <dgm:pt modelId="{28363B7B-CF14-462F-8500-D8A86D28F98A}">
      <dgm:prSet phldrT="[Text]" custT="1"/>
      <dgm:spPr>
        <a:ln>
          <a:noFill/>
        </a:ln>
      </dgm:spPr>
      <dgm:t>
        <a:bodyPr/>
        <a:lstStyle/>
        <a:p>
          <a:pPr marL="0" indent="0">
            <a:buNone/>
          </a:pPr>
          <a:r>
            <a:rPr lang="fr-FR" sz="2000" b="1" dirty="0">
              <a:latin typeface="Verdana" panose="020B0604030504040204" pitchFamily="34" charset="0"/>
              <a:ea typeface="Verdana" panose="020B0604030504040204" pitchFamily="34" charset="0"/>
            </a:rPr>
            <a:t>Vue d’ensemble du maintien de la paix </a:t>
          </a:r>
          <a:r>
            <a:rPr lang="fr-FR" sz="2000" b="1" dirty="0">
              <a:solidFill>
                <a:schemeClr val="tx1"/>
              </a:solidFill>
              <a:latin typeface="Verdana" panose="020B0604030504040204" pitchFamily="34" charset="0"/>
              <a:ea typeface="Verdana" panose="020B0604030504040204" pitchFamily="34" charset="0"/>
            </a:rPr>
            <a:t>de l’ONU</a:t>
          </a:r>
          <a:r>
            <a:rPr lang="fr-FR" sz="2000" b="1" dirty="0">
              <a:latin typeface="Verdana" panose="020B0604030504040204" pitchFamily="34" charset="0"/>
              <a:ea typeface="Verdana" panose="020B0604030504040204" pitchFamily="34" charset="0"/>
            </a:rPr>
            <a:t> </a:t>
          </a:r>
        </a:p>
      </dgm:t>
    </dgm:pt>
    <dgm:pt modelId="{12C97D5A-6B98-430D-BAFF-C33E31FFF63F}" type="parTrans" cxnId="{01662685-F6CA-4BA8-A67D-91FA75A94335}">
      <dgm:prSet/>
      <dgm:spPr/>
      <dgm:t>
        <a:bodyPr/>
        <a:lstStyle/>
        <a:p>
          <a:endParaRPr lang="en-GB" sz="2000">
            <a:latin typeface="Verdana" panose="020B0604030504040204" pitchFamily="34" charset="0"/>
            <a:ea typeface="Verdana" panose="020B0604030504040204" pitchFamily="34" charset="0"/>
          </a:endParaRPr>
        </a:p>
      </dgm:t>
    </dgm:pt>
    <dgm:pt modelId="{E3077A1B-7557-4482-BFD5-DC8DDB7C8065}" type="sibTrans" cxnId="{01662685-F6CA-4BA8-A67D-91FA75A94335}">
      <dgm:prSet/>
      <dgm:spPr/>
      <dgm:t>
        <a:bodyPr/>
        <a:lstStyle/>
        <a:p>
          <a:endParaRPr lang="en-GB" sz="2000">
            <a:latin typeface="Verdana" panose="020B0604030504040204" pitchFamily="34" charset="0"/>
            <a:ea typeface="Verdana" panose="020B0604030504040204" pitchFamily="34" charset="0"/>
          </a:endParaRPr>
        </a:p>
      </dgm:t>
    </dgm:pt>
    <dgm:pt modelId="{471EE7F6-867F-468E-93DC-A9E06F9DED6C}">
      <dgm:prSet phldrT="[Text]" custT="1"/>
      <dgm:spPr>
        <a:ln>
          <a:noFill/>
        </a:ln>
      </dgm:spPr>
      <dgm:t>
        <a:bodyPr/>
        <a:lstStyle/>
        <a:p>
          <a:pPr marL="0" indent="0" rtl="0">
            <a:buFont typeface="Verdana" panose="020B0604030504040204" pitchFamily="34" charset="0"/>
            <a:buNone/>
          </a:pPr>
          <a:r>
            <a:rPr lang="fr-FR" sz="2000" dirty="0">
              <a:latin typeface="Verdana"/>
              <a:ea typeface="Verdana"/>
            </a:rPr>
            <a:t>L’objectif est d’expliquer les fondements du maintien de la paix de l’ONU au niveau stratégique et politique</a:t>
          </a:r>
        </a:p>
      </dgm:t>
    </dgm:pt>
    <dgm:pt modelId="{82E9FF48-7104-4936-8508-533F52C67245}" type="parTrans" cxnId="{845A4F4B-3688-4193-A008-C649F8328A24}">
      <dgm:prSet/>
      <dgm:spPr/>
      <dgm:t>
        <a:bodyPr/>
        <a:lstStyle/>
        <a:p>
          <a:endParaRPr lang="en-GB" sz="2000">
            <a:latin typeface="Verdana" panose="020B0604030504040204" pitchFamily="34" charset="0"/>
            <a:ea typeface="Verdana" panose="020B0604030504040204" pitchFamily="34" charset="0"/>
          </a:endParaRPr>
        </a:p>
      </dgm:t>
    </dgm:pt>
    <dgm:pt modelId="{F6B2EBFC-C5A4-4C14-98D2-390669FC7055}" type="sibTrans" cxnId="{845A4F4B-3688-4193-A008-C649F8328A24}">
      <dgm:prSet/>
      <dgm:spPr/>
      <dgm:t>
        <a:bodyPr/>
        <a:lstStyle/>
        <a:p>
          <a:endParaRPr lang="en-GB" sz="2000">
            <a:latin typeface="Verdana" panose="020B0604030504040204" pitchFamily="34" charset="0"/>
            <a:ea typeface="Verdana" panose="020B0604030504040204" pitchFamily="34" charset="0"/>
          </a:endParaRPr>
        </a:p>
      </dgm:t>
    </dgm:pt>
    <dgm:pt modelId="{F2683A6B-721B-4D50-BC80-982124F01B84}">
      <dgm:prSet phldrT="[Text]" custT="1"/>
      <dgm:spPr>
        <a:solidFill>
          <a:srgbClr val="0055A5"/>
        </a:solidFill>
        <a:ln w="19050">
          <a:solidFill>
            <a:srgbClr val="0055A5"/>
          </a:solidFill>
        </a:ln>
      </dgm:spPr>
      <dgm:t>
        <a:bodyPr/>
        <a:lstStyle/>
        <a:p>
          <a:pPr>
            <a:lnSpc>
              <a:spcPct val="100000"/>
            </a:lnSpc>
            <a:spcBef>
              <a:spcPts val="600"/>
            </a:spcBef>
            <a:spcAft>
              <a:spcPts val="600"/>
            </a:spcAft>
          </a:pPr>
          <a:endParaRPr lang="en-US" sz="2000" b="1" dirty="0">
            <a:solidFill>
              <a:srgbClr val="FFFFFF"/>
            </a:solidFill>
            <a:latin typeface="Verdana" panose="020B0604030504040204" pitchFamily="34" charset="0"/>
            <a:ea typeface="Verdana" panose="020B0604030504040204" pitchFamily="34" charset="0"/>
          </a:endParaRPr>
        </a:p>
        <a:p>
          <a:pPr>
            <a:lnSpc>
              <a:spcPct val="100000"/>
            </a:lnSpc>
            <a:spcBef>
              <a:spcPts val="0"/>
            </a:spcBef>
            <a:spcAft>
              <a:spcPts val="0"/>
            </a:spcAft>
          </a:pPr>
          <a:r>
            <a:rPr lang="fr-FR" sz="2000" b="1" dirty="0">
              <a:solidFill>
                <a:srgbClr val="FFFFFF"/>
              </a:solidFill>
              <a:latin typeface="Verdana" panose="020B0604030504040204" pitchFamily="34" charset="0"/>
              <a:ea typeface="Verdana" panose="020B0604030504040204" pitchFamily="34" charset="0"/>
            </a:rPr>
            <a:t>Module </a:t>
          </a:r>
        </a:p>
        <a:p>
          <a:pPr>
            <a:lnSpc>
              <a:spcPct val="100000"/>
            </a:lnSpc>
            <a:spcBef>
              <a:spcPts val="0"/>
            </a:spcBef>
            <a:spcAft>
              <a:spcPts val="0"/>
            </a:spcAft>
          </a:pPr>
          <a:r>
            <a:rPr lang="fr-FR" sz="2000" b="1" dirty="0">
              <a:solidFill>
                <a:srgbClr val="FFFFFF"/>
              </a:solidFill>
              <a:latin typeface="Verdana" panose="020B0604030504040204" pitchFamily="34" charset="0"/>
              <a:ea typeface="Verdana" panose="020B0604030504040204" pitchFamily="34" charset="0"/>
            </a:rPr>
            <a:t>2</a:t>
          </a:r>
        </a:p>
      </dgm:t>
    </dgm:pt>
    <dgm:pt modelId="{5D3D5336-E9AF-44E7-A05E-B1F269335C86}" type="parTrans" cxnId="{3D0FC3EB-9DBD-4BE8-8022-E2A7C9D77355}">
      <dgm:prSet/>
      <dgm:spPr/>
      <dgm:t>
        <a:bodyPr/>
        <a:lstStyle/>
        <a:p>
          <a:endParaRPr lang="en-GB" sz="2000">
            <a:latin typeface="Verdana" panose="020B0604030504040204" pitchFamily="34" charset="0"/>
            <a:ea typeface="Verdana" panose="020B0604030504040204" pitchFamily="34" charset="0"/>
          </a:endParaRPr>
        </a:p>
      </dgm:t>
    </dgm:pt>
    <dgm:pt modelId="{2DEEA31E-97D6-4448-8F07-4A21B3D4E505}" type="sibTrans" cxnId="{3D0FC3EB-9DBD-4BE8-8022-E2A7C9D77355}">
      <dgm:prSet/>
      <dgm:spPr/>
      <dgm:t>
        <a:bodyPr/>
        <a:lstStyle/>
        <a:p>
          <a:endParaRPr lang="en-GB" sz="2000">
            <a:latin typeface="Verdana" panose="020B0604030504040204" pitchFamily="34" charset="0"/>
            <a:ea typeface="Verdana" panose="020B0604030504040204" pitchFamily="34" charset="0"/>
          </a:endParaRPr>
        </a:p>
      </dgm:t>
    </dgm:pt>
    <dgm:pt modelId="{ED35F608-5808-43EC-BD83-D253C187BC78}">
      <dgm:prSet phldrT="[Text]" custT="1"/>
      <dgm:spPr>
        <a:ln>
          <a:noFill/>
        </a:ln>
      </dgm:spPr>
      <dgm:t>
        <a:bodyPr/>
        <a:lstStyle/>
        <a:p>
          <a:pPr marL="0" indent="0">
            <a:buNone/>
          </a:pPr>
          <a:r>
            <a:rPr lang="fr-FR" sz="2000" b="1" dirty="0">
              <a:latin typeface="Verdana" panose="020B0604030504040204" pitchFamily="34" charset="0"/>
              <a:ea typeface="Verdana" panose="020B0604030504040204" pitchFamily="34" charset="0"/>
            </a:rPr>
            <a:t>Mandats et priorités</a:t>
          </a:r>
        </a:p>
      </dgm:t>
    </dgm:pt>
    <dgm:pt modelId="{CDB70F5C-F327-4A5F-B9D8-FCDDE9279C64}" type="parTrans" cxnId="{019B816D-D0A6-46B1-B963-0881B5D7C633}">
      <dgm:prSet/>
      <dgm:spPr/>
      <dgm:t>
        <a:bodyPr/>
        <a:lstStyle/>
        <a:p>
          <a:endParaRPr lang="en-GB" sz="2000">
            <a:latin typeface="Verdana" panose="020B0604030504040204" pitchFamily="34" charset="0"/>
            <a:ea typeface="Verdana" panose="020B0604030504040204" pitchFamily="34" charset="0"/>
          </a:endParaRPr>
        </a:p>
      </dgm:t>
    </dgm:pt>
    <dgm:pt modelId="{90D5C4CF-F583-4AF8-8FA1-888499A4EBC2}" type="sibTrans" cxnId="{019B816D-D0A6-46B1-B963-0881B5D7C633}">
      <dgm:prSet/>
      <dgm:spPr/>
      <dgm:t>
        <a:bodyPr/>
        <a:lstStyle/>
        <a:p>
          <a:endParaRPr lang="en-GB" sz="2000">
            <a:latin typeface="Verdana" panose="020B0604030504040204" pitchFamily="34" charset="0"/>
            <a:ea typeface="Verdana" panose="020B0604030504040204" pitchFamily="34" charset="0"/>
          </a:endParaRPr>
        </a:p>
      </dgm:t>
    </dgm:pt>
    <dgm:pt modelId="{D07FC39E-1024-40DB-A58A-9CB126C143DD}">
      <dgm:prSet phldrT="[Text]" custT="1"/>
      <dgm:spPr>
        <a:ln>
          <a:noFill/>
        </a:ln>
      </dgm:spPr>
      <dgm:t>
        <a:bodyPr/>
        <a:lstStyle/>
        <a:p>
          <a:pPr marL="0" indent="0">
            <a:buFont typeface="Verdana" panose="020B0604030504040204" pitchFamily="34" charset="0"/>
            <a:buNone/>
          </a:pPr>
          <a:r>
            <a:rPr lang="fr-FR" sz="2000" dirty="0">
              <a:latin typeface="Verdana"/>
              <a:ea typeface="Verdana"/>
            </a:rPr>
            <a:t>L’objectif est d’établir des cadres pour les actions collectives mandatées dans le cadre de missions sur le terrain</a:t>
          </a:r>
        </a:p>
      </dgm:t>
    </dgm:pt>
    <dgm:pt modelId="{3F4E8AD1-6E34-4B4C-8B0F-6F58294FD3D4}" type="parTrans" cxnId="{95BB6348-B8A3-46B2-95FF-1836AFDD551F}">
      <dgm:prSet/>
      <dgm:spPr/>
      <dgm:t>
        <a:bodyPr/>
        <a:lstStyle/>
        <a:p>
          <a:endParaRPr lang="en-GB" sz="2000">
            <a:latin typeface="Verdana" panose="020B0604030504040204" pitchFamily="34" charset="0"/>
            <a:ea typeface="Verdana" panose="020B0604030504040204" pitchFamily="34" charset="0"/>
          </a:endParaRPr>
        </a:p>
      </dgm:t>
    </dgm:pt>
    <dgm:pt modelId="{7999461A-4968-42F8-8DF7-AB2F767C05AC}" type="sibTrans" cxnId="{95BB6348-B8A3-46B2-95FF-1836AFDD551F}">
      <dgm:prSet/>
      <dgm:spPr/>
      <dgm:t>
        <a:bodyPr/>
        <a:lstStyle/>
        <a:p>
          <a:endParaRPr lang="en-GB" sz="2000">
            <a:latin typeface="Verdana" panose="020B0604030504040204" pitchFamily="34" charset="0"/>
            <a:ea typeface="Verdana" panose="020B0604030504040204" pitchFamily="34" charset="0"/>
          </a:endParaRPr>
        </a:p>
      </dgm:t>
    </dgm:pt>
    <dgm:pt modelId="{CCE43D84-E179-4A22-B129-F85240300B7B}">
      <dgm:prSet phldrT="[Text]" custT="1"/>
      <dgm:spPr>
        <a:solidFill>
          <a:srgbClr val="0055A5"/>
        </a:solidFill>
        <a:ln w="19050">
          <a:solidFill>
            <a:srgbClr val="0055A5"/>
          </a:solidFill>
        </a:ln>
      </dgm:spPr>
      <dgm:t>
        <a:bodyPr/>
        <a:lstStyle/>
        <a:p>
          <a:pPr>
            <a:lnSpc>
              <a:spcPct val="100000"/>
            </a:lnSpc>
            <a:spcBef>
              <a:spcPts val="600"/>
            </a:spcBef>
            <a:spcAft>
              <a:spcPts val="600"/>
            </a:spcAft>
          </a:pPr>
          <a:endParaRPr lang="en-US" sz="2000" b="1" dirty="0">
            <a:solidFill>
              <a:srgbClr val="FFFFFF"/>
            </a:solidFill>
            <a:latin typeface="Verdana" panose="020B0604030504040204" pitchFamily="34" charset="0"/>
            <a:ea typeface="Verdana" panose="020B0604030504040204" pitchFamily="34" charset="0"/>
          </a:endParaRPr>
        </a:p>
        <a:p>
          <a:pPr>
            <a:lnSpc>
              <a:spcPct val="100000"/>
            </a:lnSpc>
            <a:spcBef>
              <a:spcPts val="0"/>
            </a:spcBef>
            <a:spcAft>
              <a:spcPts val="0"/>
            </a:spcAft>
          </a:pPr>
          <a:r>
            <a:rPr lang="fr-FR" sz="2000" b="1" dirty="0">
              <a:solidFill>
                <a:srgbClr val="FFFFFF"/>
              </a:solidFill>
              <a:latin typeface="Verdana" panose="020B0604030504040204" pitchFamily="34" charset="0"/>
              <a:ea typeface="Verdana" panose="020B0604030504040204" pitchFamily="34" charset="0"/>
            </a:rPr>
            <a:t>Module </a:t>
          </a:r>
        </a:p>
        <a:p>
          <a:pPr>
            <a:lnSpc>
              <a:spcPct val="100000"/>
            </a:lnSpc>
            <a:spcBef>
              <a:spcPts val="0"/>
            </a:spcBef>
            <a:spcAft>
              <a:spcPts val="0"/>
            </a:spcAft>
          </a:pPr>
          <a:r>
            <a:rPr lang="fr-FR" sz="2000" b="1" dirty="0">
              <a:solidFill>
                <a:srgbClr val="FFFFFF"/>
              </a:solidFill>
              <a:latin typeface="Verdana" panose="020B0604030504040204" pitchFamily="34" charset="0"/>
              <a:ea typeface="Verdana" panose="020B0604030504040204" pitchFamily="34" charset="0"/>
            </a:rPr>
            <a:t>3</a:t>
          </a:r>
        </a:p>
      </dgm:t>
    </dgm:pt>
    <dgm:pt modelId="{ED7F53E8-13EA-4180-89FA-F65FBC9F26F6}" type="parTrans" cxnId="{28652FDC-E7E0-4003-99A9-2BF2FD167AB7}">
      <dgm:prSet/>
      <dgm:spPr/>
      <dgm:t>
        <a:bodyPr/>
        <a:lstStyle/>
        <a:p>
          <a:endParaRPr lang="en-GB" sz="2000">
            <a:latin typeface="Verdana" panose="020B0604030504040204" pitchFamily="34" charset="0"/>
            <a:ea typeface="Verdana" panose="020B0604030504040204" pitchFamily="34" charset="0"/>
          </a:endParaRPr>
        </a:p>
      </dgm:t>
    </dgm:pt>
    <dgm:pt modelId="{9E0BD9F9-4A1C-490C-AD71-2867774AB1CA}" type="sibTrans" cxnId="{28652FDC-E7E0-4003-99A9-2BF2FD167AB7}">
      <dgm:prSet/>
      <dgm:spPr/>
      <dgm:t>
        <a:bodyPr/>
        <a:lstStyle/>
        <a:p>
          <a:endParaRPr lang="en-GB" sz="2000">
            <a:latin typeface="Verdana" panose="020B0604030504040204" pitchFamily="34" charset="0"/>
            <a:ea typeface="Verdana" panose="020B0604030504040204" pitchFamily="34" charset="0"/>
          </a:endParaRPr>
        </a:p>
      </dgm:t>
    </dgm:pt>
    <dgm:pt modelId="{FA6CBE30-BC63-411B-A89A-4A139DA2C59F}">
      <dgm:prSet phldrT="[Text]" custT="1"/>
      <dgm:spPr>
        <a:ln>
          <a:noFill/>
        </a:ln>
      </dgm:spPr>
      <dgm:t>
        <a:bodyPr/>
        <a:lstStyle/>
        <a:p>
          <a:pPr marL="0" indent="0">
            <a:buNone/>
          </a:pPr>
          <a:r>
            <a:rPr lang="fr-FR" sz="2000" b="1" dirty="0">
              <a:latin typeface="Verdana" panose="020B0604030504040204" pitchFamily="34" charset="0"/>
              <a:ea typeface="Verdana" panose="020B0604030504040204" pitchFamily="34" charset="0"/>
            </a:rPr>
            <a:t>Agent de maintien de la paix</a:t>
          </a:r>
        </a:p>
      </dgm:t>
    </dgm:pt>
    <dgm:pt modelId="{24CC9B73-C773-4644-ADA3-255D137CDEB7}" type="parTrans" cxnId="{7AF3F033-B5DB-46D7-A7CA-7DC7BE37B10C}">
      <dgm:prSet/>
      <dgm:spPr/>
      <dgm:t>
        <a:bodyPr/>
        <a:lstStyle/>
        <a:p>
          <a:endParaRPr lang="en-GB" sz="2000">
            <a:latin typeface="Verdana" panose="020B0604030504040204" pitchFamily="34" charset="0"/>
            <a:ea typeface="Verdana" panose="020B0604030504040204" pitchFamily="34" charset="0"/>
          </a:endParaRPr>
        </a:p>
      </dgm:t>
    </dgm:pt>
    <dgm:pt modelId="{7D932932-E17F-4C66-97F5-53CCA77B72CC}" type="sibTrans" cxnId="{7AF3F033-B5DB-46D7-A7CA-7DC7BE37B10C}">
      <dgm:prSet/>
      <dgm:spPr/>
      <dgm:t>
        <a:bodyPr/>
        <a:lstStyle/>
        <a:p>
          <a:endParaRPr lang="en-GB" sz="2000">
            <a:latin typeface="Verdana" panose="020B0604030504040204" pitchFamily="34" charset="0"/>
            <a:ea typeface="Verdana" panose="020B0604030504040204" pitchFamily="34" charset="0"/>
          </a:endParaRPr>
        </a:p>
      </dgm:t>
    </dgm:pt>
    <dgm:pt modelId="{7EDB7734-71FE-436D-AF3C-84184AE6B1AB}">
      <dgm:prSet phldrT="[Text]" custT="1"/>
      <dgm:spPr>
        <a:ln>
          <a:noFill/>
        </a:ln>
      </dgm:spPr>
      <dgm:t>
        <a:bodyPr/>
        <a:lstStyle/>
        <a:p>
          <a:pPr marL="0" indent="0">
            <a:buFont typeface="Verdana" panose="020B0604030504040204" pitchFamily="34" charset="0"/>
            <a:buNone/>
          </a:pPr>
          <a:r>
            <a:rPr lang="fr-FR" sz="2000" dirty="0">
              <a:latin typeface="Verdana" panose="020B0604030504040204" pitchFamily="34" charset="0"/>
              <a:ea typeface="Verdana" panose="020B0604030504040204" pitchFamily="34" charset="0"/>
            </a:rPr>
            <a:t>L’objectif est de soutenir chaque agent de maintien de la paix dans les fonctions qui lui sont confiées dans le cadre de son déploiement</a:t>
          </a:r>
        </a:p>
      </dgm:t>
    </dgm:pt>
    <dgm:pt modelId="{CD57FBFB-08AD-4A96-963B-E0E6C61B8FAB}" type="parTrans" cxnId="{E10457F7-8306-4F75-BE39-211FD5072D3E}">
      <dgm:prSet/>
      <dgm:spPr/>
      <dgm:t>
        <a:bodyPr/>
        <a:lstStyle/>
        <a:p>
          <a:endParaRPr lang="en-GB" sz="2000">
            <a:latin typeface="Verdana" panose="020B0604030504040204" pitchFamily="34" charset="0"/>
            <a:ea typeface="Verdana" panose="020B0604030504040204" pitchFamily="34" charset="0"/>
          </a:endParaRPr>
        </a:p>
      </dgm:t>
    </dgm:pt>
    <dgm:pt modelId="{21C9F081-0975-427A-8C86-5D7C33F40D74}" type="sibTrans" cxnId="{E10457F7-8306-4F75-BE39-211FD5072D3E}">
      <dgm:prSet/>
      <dgm:spPr/>
      <dgm:t>
        <a:bodyPr/>
        <a:lstStyle/>
        <a:p>
          <a:endParaRPr lang="en-GB" sz="2000">
            <a:latin typeface="Verdana" panose="020B0604030504040204" pitchFamily="34" charset="0"/>
            <a:ea typeface="Verdana" panose="020B0604030504040204" pitchFamily="34" charset="0"/>
          </a:endParaRPr>
        </a:p>
      </dgm:t>
    </dgm:pt>
    <dgm:pt modelId="{38ED2376-8BE8-46F9-BB84-F3A37D49C72D}" type="pres">
      <dgm:prSet presAssocID="{8CFF07F1-61D4-4C0F-8F8B-3F81355DA568}" presName="linearFlow" presStyleCnt="0">
        <dgm:presLayoutVars>
          <dgm:dir/>
          <dgm:animLvl val="lvl"/>
          <dgm:resizeHandles val="exact"/>
        </dgm:presLayoutVars>
      </dgm:prSet>
      <dgm:spPr/>
    </dgm:pt>
    <dgm:pt modelId="{614862F5-33D1-4C16-AEF3-3115B39FD28C}" type="pres">
      <dgm:prSet presAssocID="{554BA3A8-6B87-4D02-B127-A28FB2346798}" presName="composite" presStyleCnt="0"/>
      <dgm:spPr/>
    </dgm:pt>
    <dgm:pt modelId="{5DA85936-3223-432D-B195-55C4B31D86C1}" type="pres">
      <dgm:prSet presAssocID="{554BA3A8-6B87-4D02-B127-A28FB2346798}" presName="parentText" presStyleLbl="alignNode1" presStyleIdx="0" presStyleCnt="3">
        <dgm:presLayoutVars>
          <dgm:chMax val="1"/>
          <dgm:bulletEnabled val="1"/>
        </dgm:presLayoutVars>
      </dgm:prSet>
      <dgm:spPr/>
    </dgm:pt>
    <dgm:pt modelId="{8F875A38-28B7-4A9C-82B0-CE97B836ADAE}" type="pres">
      <dgm:prSet presAssocID="{554BA3A8-6B87-4D02-B127-A28FB2346798}" presName="descendantText" presStyleLbl="alignAcc1" presStyleIdx="0" presStyleCnt="3" custLinFactNeighborX="65" custLinFactNeighborY="-38647">
        <dgm:presLayoutVars>
          <dgm:bulletEnabled val="1"/>
        </dgm:presLayoutVars>
      </dgm:prSet>
      <dgm:spPr/>
    </dgm:pt>
    <dgm:pt modelId="{E1A3C0AD-0E56-4E47-A8DF-A1AF514A019F}" type="pres">
      <dgm:prSet presAssocID="{60FDB8E5-5F6E-4515-91ED-952A0AFF8162}" presName="sp" presStyleCnt="0"/>
      <dgm:spPr/>
    </dgm:pt>
    <dgm:pt modelId="{C07AA7DD-2517-4D76-B583-48AC5E360FC9}" type="pres">
      <dgm:prSet presAssocID="{F2683A6B-721B-4D50-BC80-982124F01B84}" presName="composite" presStyleCnt="0"/>
      <dgm:spPr/>
    </dgm:pt>
    <dgm:pt modelId="{509B0EB3-6EB7-4F37-9398-16D7322DA587}" type="pres">
      <dgm:prSet presAssocID="{F2683A6B-721B-4D50-BC80-982124F01B84}" presName="parentText" presStyleLbl="alignNode1" presStyleIdx="1" presStyleCnt="3">
        <dgm:presLayoutVars>
          <dgm:chMax val="1"/>
          <dgm:bulletEnabled val="1"/>
        </dgm:presLayoutVars>
      </dgm:prSet>
      <dgm:spPr/>
    </dgm:pt>
    <dgm:pt modelId="{A5AAB7F1-238E-439A-9B0D-5AC8B85F8071}" type="pres">
      <dgm:prSet presAssocID="{F2683A6B-721B-4D50-BC80-982124F01B84}" presName="descendantText" presStyleLbl="alignAcc1" presStyleIdx="1" presStyleCnt="3">
        <dgm:presLayoutVars>
          <dgm:bulletEnabled val="1"/>
        </dgm:presLayoutVars>
      </dgm:prSet>
      <dgm:spPr/>
    </dgm:pt>
    <dgm:pt modelId="{F0C66B19-FAB7-454E-A901-DB5472385C75}" type="pres">
      <dgm:prSet presAssocID="{2DEEA31E-97D6-4448-8F07-4A21B3D4E505}" presName="sp" presStyleCnt="0"/>
      <dgm:spPr/>
    </dgm:pt>
    <dgm:pt modelId="{3E8D5751-B74F-4BEF-AB6C-A6DC0668EAE9}" type="pres">
      <dgm:prSet presAssocID="{CCE43D84-E179-4A22-B129-F85240300B7B}" presName="composite" presStyleCnt="0"/>
      <dgm:spPr/>
    </dgm:pt>
    <dgm:pt modelId="{F62A2D7E-8648-4964-B35A-31A23A825B55}" type="pres">
      <dgm:prSet presAssocID="{CCE43D84-E179-4A22-B129-F85240300B7B}" presName="parentText" presStyleLbl="alignNode1" presStyleIdx="2" presStyleCnt="3">
        <dgm:presLayoutVars>
          <dgm:chMax val="1"/>
          <dgm:bulletEnabled val="1"/>
        </dgm:presLayoutVars>
      </dgm:prSet>
      <dgm:spPr/>
    </dgm:pt>
    <dgm:pt modelId="{259BBD3D-ACAF-4944-BB6F-6C5E68B20677}" type="pres">
      <dgm:prSet presAssocID="{CCE43D84-E179-4A22-B129-F85240300B7B}" presName="descendantText" presStyleLbl="alignAcc1" presStyleIdx="2" presStyleCnt="3">
        <dgm:presLayoutVars>
          <dgm:bulletEnabled val="1"/>
        </dgm:presLayoutVars>
      </dgm:prSet>
      <dgm:spPr/>
    </dgm:pt>
  </dgm:ptLst>
  <dgm:cxnLst>
    <dgm:cxn modelId="{1A153D0A-2E6F-4DF6-B5A0-F00436D55431}" type="presOf" srcId="{8CFF07F1-61D4-4C0F-8F8B-3F81355DA568}" destId="{38ED2376-8BE8-46F9-BB84-F3A37D49C72D}" srcOrd="0" destOrd="0" presId="urn:microsoft.com/office/officeart/2005/8/layout/chevron2"/>
    <dgm:cxn modelId="{8EB3F914-3395-45CB-8038-3339F1C63BA7}" type="presOf" srcId="{F2683A6B-721B-4D50-BC80-982124F01B84}" destId="{509B0EB3-6EB7-4F37-9398-16D7322DA587}" srcOrd="0" destOrd="0" presId="urn:microsoft.com/office/officeart/2005/8/layout/chevron2"/>
    <dgm:cxn modelId="{7AF3F033-B5DB-46D7-A7CA-7DC7BE37B10C}" srcId="{CCE43D84-E179-4A22-B129-F85240300B7B}" destId="{FA6CBE30-BC63-411B-A89A-4A139DA2C59F}" srcOrd="0" destOrd="0" parTransId="{24CC9B73-C773-4644-ADA3-255D137CDEB7}" sibTransId="{7D932932-E17F-4C66-97F5-53CCA77B72CC}"/>
    <dgm:cxn modelId="{AB42DB39-7A9A-4870-BF69-3997F7EACDEE}" type="presOf" srcId="{471EE7F6-867F-468E-93DC-A9E06F9DED6C}" destId="{8F875A38-28B7-4A9C-82B0-CE97B836ADAE}" srcOrd="0" destOrd="1" presId="urn:microsoft.com/office/officeart/2005/8/layout/chevron2"/>
    <dgm:cxn modelId="{D3173863-8441-4F2D-958B-205DD3438A65}" type="presOf" srcId="{28363B7B-CF14-462F-8500-D8A86D28F98A}" destId="{8F875A38-28B7-4A9C-82B0-CE97B836ADAE}" srcOrd="0" destOrd="0" presId="urn:microsoft.com/office/officeart/2005/8/layout/chevron2"/>
    <dgm:cxn modelId="{95BB6348-B8A3-46B2-95FF-1836AFDD551F}" srcId="{F2683A6B-721B-4D50-BC80-982124F01B84}" destId="{D07FC39E-1024-40DB-A58A-9CB126C143DD}" srcOrd="1" destOrd="0" parTransId="{3F4E8AD1-6E34-4B4C-8B0F-6F58294FD3D4}" sibTransId="{7999461A-4968-42F8-8DF7-AB2F767C05AC}"/>
    <dgm:cxn modelId="{845A4F4B-3688-4193-A008-C649F8328A24}" srcId="{554BA3A8-6B87-4D02-B127-A28FB2346798}" destId="{471EE7F6-867F-468E-93DC-A9E06F9DED6C}" srcOrd="1" destOrd="0" parTransId="{82E9FF48-7104-4936-8508-533F52C67245}" sibTransId="{F6B2EBFC-C5A4-4C14-98D2-390669FC7055}"/>
    <dgm:cxn modelId="{019B816D-D0A6-46B1-B963-0881B5D7C633}" srcId="{F2683A6B-721B-4D50-BC80-982124F01B84}" destId="{ED35F608-5808-43EC-BD83-D253C187BC78}" srcOrd="0" destOrd="0" parTransId="{CDB70F5C-F327-4A5F-B9D8-FCDDE9279C64}" sibTransId="{90D5C4CF-F583-4AF8-8FA1-888499A4EBC2}"/>
    <dgm:cxn modelId="{01662685-F6CA-4BA8-A67D-91FA75A94335}" srcId="{554BA3A8-6B87-4D02-B127-A28FB2346798}" destId="{28363B7B-CF14-462F-8500-D8A86D28F98A}" srcOrd="0" destOrd="0" parTransId="{12C97D5A-6B98-430D-BAFF-C33E31FFF63F}" sibTransId="{E3077A1B-7557-4482-BFD5-DC8DDB7C8065}"/>
    <dgm:cxn modelId="{D5DDA7A0-DC67-4885-9AF1-27C9D2026BA0}" type="presOf" srcId="{7EDB7734-71FE-436D-AF3C-84184AE6B1AB}" destId="{259BBD3D-ACAF-4944-BB6F-6C5E68B20677}" srcOrd="0" destOrd="1" presId="urn:microsoft.com/office/officeart/2005/8/layout/chevron2"/>
    <dgm:cxn modelId="{7B3A64A5-A219-4A90-8EA7-7AAEFA4C2499}" type="presOf" srcId="{CCE43D84-E179-4A22-B129-F85240300B7B}" destId="{F62A2D7E-8648-4964-B35A-31A23A825B55}" srcOrd="0" destOrd="0" presId="urn:microsoft.com/office/officeart/2005/8/layout/chevron2"/>
    <dgm:cxn modelId="{025D1EAF-0CDD-4E03-8A93-2B587F16AAA2}" srcId="{8CFF07F1-61D4-4C0F-8F8B-3F81355DA568}" destId="{554BA3A8-6B87-4D02-B127-A28FB2346798}" srcOrd="0" destOrd="0" parTransId="{46B6B91F-7A6B-4D46-B25E-A2ED03EFF9A3}" sibTransId="{60FDB8E5-5F6E-4515-91ED-952A0AFF8162}"/>
    <dgm:cxn modelId="{6F7D5ABB-E589-484C-A3EF-A1CF808D2388}" type="presOf" srcId="{554BA3A8-6B87-4D02-B127-A28FB2346798}" destId="{5DA85936-3223-432D-B195-55C4B31D86C1}" srcOrd="0" destOrd="0" presId="urn:microsoft.com/office/officeart/2005/8/layout/chevron2"/>
    <dgm:cxn modelId="{08E590CC-3A14-4F2E-A60B-4EED2778E432}" type="presOf" srcId="{ED35F608-5808-43EC-BD83-D253C187BC78}" destId="{A5AAB7F1-238E-439A-9B0D-5AC8B85F8071}" srcOrd="0" destOrd="0" presId="urn:microsoft.com/office/officeart/2005/8/layout/chevron2"/>
    <dgm:cxn modelId="{28652FDC-E7E0-4003-99A9-2BF2FD167AB7}" srcId="{8CFF07F1-61D4-4C0F-8F8B-3F81355DA568}" destId="{CCE43D84-E179-4A22-B129-F85240300B7B}" srcOrd="2" destOrd="0" parTransId="{ED7F53E8-13EA-4180-89FA-F65FBC9F26F6}" sibTransId="{9E0BD9F9-4A1C-490C-AD71-2867774AB1CA}"/>
    <dgm:cxn modelId="{3D0FC3EB-9DBD-4BE8-8022-E2A7C9D77355}" srcId="{8CFF07F1-61D4-4C0F-8F8B-3F81355DA568}" destId="{F2683A6B-721B-4D50-BC80-982124F01B84}" srcOrd="1" destOrd="0" parTransId="{5D3D5336-E9AF-44E7-A05E-B1F269335C86}" sibTransId="{2DEEA31E-97D6-4448-8F07-4A21B3D4E505}"/>
    <dgm:cxn modelId="{E10457F7-8306-4F75-BE39-211FD5072D3E}" srcId="{CCE43D84-E179-4A22-B129-F85240300B7B}" destId="{7EDB7734-71FE-436D-AF3C-84184AE6B1AB}" srcOrd="1" destOrd="0" parTransId="{CD57FBFB-08AD-4A96-963B-E0E6C61B8FAB}" sibTransId="{21C9F081-0975-427A-8C86-5D7C33F40D74}"/>
    <dgm:cxn modelId="{6F7986F9-D75E-4338-8B0E-D36F6914AF1B}" type="presOf" srcId="{FA6CBE30-BC63-411B-A89A-4A139DA2C59F}" destId="{259BBD3D-ACAF-4944-BB6F-6C5E68B20677}" srcOrd="0" destOrd="0" presId="urn:microsoft.com/office/officeart/2005/8/layout/chevron2"/>
    <dgm:cxn modelId="{D2D5A7FF-5C8F-4691-BAFF-28741658AC0C}" type="presOf" srcId="{D07FC39E-1024-40DB-A58A-9CB126C143DD}" destId="{A5AAB7F1-238E-439A-9B0D-5AC8B85F8071}" srcOrd="0" destOrd="1" presId="urn:microsoft.com/office/officeart/2005/8/layout/chevron2"/>
    <dgm:cxn modelId="{0AB4DC9E-476C-4BE0-A639-91E54A9EBEF5}" type="presParOf" srcId="{38ED2376-8BE8-46F9-BB84-F3A37D49C72D}" destId="{614862F5-33D1-4C16-AEF3-3115B39FD28C}" srcOrd="0" destOrd="0" presId="urn:microsoft.com/office/officeart/2005/8/layout/chevron2"/>
    <dgm:cxn modelId="{78DF2BE3-93C1-4120-BED1-28177634F75F}" type="presParOf" srcId="{614862F5-33D1-4C16-AEF3-3115B39FD28C}" destId="{5DA85936-3223-432D-B195-55C4B31D86C1}" srcOrd="0" destOrd="0" presId="urn:microsoft.com/office/officeart/2005/8/layout/chevron2"/>
    <dgm:cxn modelId="{4B350597-A37E-4B83-83E8-AEE00575FF00}" type="presParOf" srcId="{614862F5-33D1-4C16-AEF3-3115B39FD28C}" destId="{8F875A38-28B7-4A9C-82B0-CE97B836ADAE}" srcOrd="1" destOrd="0" presId="urn:microsoft.com/office/officeart/2005/8/layout/chevron2"/>
    <dgm:cxn modelId="{89E3E24B-C4EF-4133-8114-CA5E27138C05}" type="presParOf" srcId="{38ED2376-8BE8-46F9-BB84-F3A37D49C72D}" destId="{E1A3C0AD-0E56-4E47-A8DF-A1AF514A019F}" srcOrd="1" destOrd="0" presId="urn:microsoft.com/office/officeart/2005/8/layout/chevron2"/>
    <dgm:cxn modelId="{CB91BBB5-39B2-4F03-85D9-91D0BA849ECA}" type="presParOf" srcId="{38ED2376-8BE8-46F9-BB84-F3A37D49C72D}" destId="{C07AA7DD-2517-4D76-B583-48AC5E360FC9}" srcOrd="2" destOrd="0" presId="urn:microsoft.com/office/officeart/2005/8/layout/chevron2"/>
    <dgm:cxn modelId="{195CDB89-E8B5-41E7-996C-C027E0C86BDD}" type="presParOf" srcId="{C07AA7DD-2517-4D76-B583-48AC5E360FC9}" destId="{509B0EB3-6EB7-4F37-9398-16D7322DA587}" srcOrd="0" destOrd="0" presId="urn:microsoft.com/office/officeart/2005/8/layout/chevron2"/>
    <dgm:cxn modelId="{D25E5A82-973E-4A90-9341-1B88B4BC6B93}" type="presParOf" srcId="{C07AA7DD-2517-4D76-B583-48AC5E360FC9}" destId="{A5AAB7F1-238E-439A-9B0D-5AC8B85F8071}" srcOrd="1" destOrd="0" presId="urn:microsoft.com/office/officeart/2005/8/layout/chevron2"/>
    <dgm:cxn modelId="{EE8FABC1-4B60-476D-ABD5-56DCAFA5A5C4}" type="presParOf" srcId="{38ED2376-8BE8-46F9-BB84-F3A37D49C72D}" destId="{F0C66B19-FAB7-454E-A901-DB5472385C75}" srcOrd="3" destOrd="0" presId="urn:microsoft.com/office/officeart/2005/8/layout/chevron2"/>
    <dgm:cxn modelId="{72F13709-5F93-44A9-8DC4-6B57FD36EEEC}" type="presParOf" srcId="{38ED2376-8BE8-46F9-BB84-F3A37D49C72D}" destId="{3E8D5751-B74F-4BEF-AB6C-A6DC0668EAE9}" srcOrd="4" destOrd="0" presId="urn:microsoft.com/office/officeart/2005/8/layout/chevron2"/>
    <dgm:cxn modelId="{75D7FD07-8EB7-40B2-980A-79634D0CB940}" type="presParOf" srcId="{3E8D5751-B74F-4BEF-AB6C-A6DC0668EAE9}" destId="{F62A2D7E-8648-4964-B35A-31A23A825B55}" srcOrd="0" destOrd="0" presId="urn:microsoft.com/office/officeart/2005/8/layout/chevron2"/>
    <dgm:cxn modelId="{44284232-94AC-48B2-8801-3E2E086A66E1}" type="presParOf" srcId="{3E8D5751-B74F-4BEF-AB6C-A6DC0668EAE9}" destId="{259BBD3D-ACAF-4944-BB6F-6C5E68B20677}"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4D5853-F81B-473C-8A5B-FAE43CF5C32E}">
      <dsp:nvSpPr>
        <dsp:cNvPr id="0" name=""/>
        <dsp:cNvSpPr/>
      </dsp:nvSpPr>
      <dsp:spPr>
        <a:xfrm>
          <a:off x="698" y="1847"/>
          <a:ext cx="3240008" cy="896305"/>
        </a:xfrm>
        <a:prstGeom prst="chevron">
          <a:avLst/>
        </a:prstGeom>
        <a:solidFill>
          <a:srgbClr val="0055A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fr-FR" sz="1800" b="1" kern="1200" dirty="0">
              <a:solidFill>
                <a:sysClr val="window" lastClr="FFFFFF"/>
              </a:solidFill>
              <a:latin typeface="Verdana" panose="020B0604030504040204" pitchFamily="34" charset="0"/>
              <a:ea typeface="Verdana" panose="020B0604030504040204" pitchFamily="34" charset="0"/>
              <a:cs typeface="+mn-cs"/>
            </a:rPr>
            <a:t>Formation préalable au déploiement</a:t>
          </a:r>
        </a:p>
      </dsp:txBody>
      <dsp:txXfrm>
        <a:off x="448851" y="1847"/>
        <a:ext cx="2343703" cy="896305"/>
      </dsp:txXfrm>
    </dsp:sp>
    <dsp:sp modelId="{1F3AF7D8-8501-412D-BFAB-D123B1EB8BC4}">
      <dsp:nvSpPr>
        <dsp:cNvPr id="0" name=""/>
        <dsp:cNvSpPr/>
      </dsp:nvSpPr>
      <dsp:spPr>
        <a:xfrm>
          <a:off x="2920785" y="1847"/>
          <a:ext cx="3199218" cy="896305"/>
        </a:xfrm>
        <a:prstGeom prst="chevron">
          <a:avLst/>
        </a:prstGeom>
        <a:solidFill>
          <a:srgbClr val="0055A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fr-FR" sz="1800" b="1" kern="1200" dirty="0">
              <a:solidFill>
                <a:sysClr val="window" lastClr="FFFFFF"/>
              </a:solidFill>
              <a:latin typeface="Verdana" panose="020B0604030504040204" pitchFamily="34" charset="0"/>
              <a:ea typeface="Verdana" panose="020B0604030504040204" pitchFamily="34" charset="0"/>
              <a:cs typeface="+mn-cs"/>
            </a:rPr>
            <a:t>Formation d’initiation</a:t>
          </a:r>
        </a:p>
      </dsp:txBody>
      <dsp:txXfrm>
        <a:off x="3368938" y="1847"/>
        <a:ext cx="2302913" cy="896305"/>
      </dsp:txXfrm>
    </dsp:sp>
    <dsp:sp modelId="{EAE46A07-3195-4014-82D0-96521095A250}">
      <dsp:nvSpPr>
        <dsp:cNvPr id="0" name=""/>
        <dsp:cNvSpPr/>
      </dsp:nvSpPr>
      <dsp:spPr>
        <a:xfrm>
          <a:off x="5800082" y="0"/>
          <a:ext cx="3199218" cy="896305"/>
        </a:xfrm>
        <a:prstGeom prst="chevron">
          <a:avLst/>
        </a:prstGeom>
        <a:solidFill>
          <a:srgbClr val="0055A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fr-FR" sz="1800" b="1" kern="1200" dirty="0">
              <a:solidFill>
                <a:sysClr val="window" lastClr="FFFFFF"/>
              </a:solidFill>
              <a:latin typeface="Verdana" panose="020B0604030504040204" pitchFamily="34" charset="0"/>
              <a:ea typeface="Verdana" panose="020B0604030504040204" pitchFamily="34" charset="0"/>
              <a:cs typeface="+mn-cs"/>
            </a:rPr>
            <a:t>Formation continue</a:t>
          </a:r>
        </a:p>
      </dsp:txBody>
      <dsp:txXfrm>
        <a:off x="6248235" y="0"/>
        <a:ext cx="2302913" cy="8963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A85936-3223-432D-B195-55C4B31D86C1}">
      <dsp:nvSpPr>
        <dsp:cNvPr id="0" name=""/>
        <dsp:cNvSpPr/>
      </dsp:nvSpPr>
      <dsp:spPr>
        <a:xfrm rot="5400000">
          <a:off x="-254919" y="258937"/>
          <a:ext cx="1699464" cy="1189625"/>
        </a:xfrm>
        <a:prstGeom prst="chevron">
          <a:avLst/>
        </a:prstGeom>
        <a:solidFill>
          <a:srgbClr val="0055A5"/>
        </a:solidFill>
        <a:ln w="19050" cap="flat" cmpd="sng" algn="ctr">
          <a:solidFill>
            <a:srgbClr val="0055A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100000"/>
            </a:lnSpc>
            <a:spcBef>
              <a:spcPct val="0"/>
            </a:spcBef>
            <a:spcAft>
              <a:spcPts val="0"/>
            </a:spcAft>
            <a:buNone/>
          </a:pPr>
          <a:endParaRPr lang="en-US" sz="2000" b="1" kern="1200" dirty="0">
            <a:solidFill>
              <a:srgbClr val="FFFFFF"/>
            </a:solidFill>
            <a:latin typeface="Verdana" panose="020B0604030504040204" pitchFamily="34" charset="0"/>
            <a:ea typeface="Verdana" panose="020B0604030504040204" pitchFamily="34" charset="0"/>
          </a:endParaRPr>
        </a:p>
        <a:p>
          <a:pPr marL="0" lvl="0" indent="0" algn="ctr" defTabSz="889000">
            <a:lnSpc>
              <a:spcPct val="100000"/>
            </a:lnSpc>
            <a:spcBef>
              <a:spcPct val="0"/>
            </a:spcBef>
            <a:spcAft>
              <a:spcPts val="0"/>
            </a:spcAft>
            <a:buNone/>
          </a:pPr>
          <a:r>
            <a:rPr lang="fr-FR" sz="2000" b="1" kern="1200" dirty="0">
              <a:solidFill>
                <a:srgbClr val="FFFFFF"/>
              </a:solidFill>
              <a:latin typeface="Verdana" panose="020B0604030504040204" pitchFamily="34" charset="0"/>
              <a:ea typeface="Verdana" panose="020B0604030504040204" pitchFamily="34" charset="0"/>
            </a:rPr>
            <a:t>Module</a:t>
          </a:r>
        </a:p>
        <a:p>
          <a:pPr marL="0" lvl="0" indent="0" algn="ctr" defTabSz="889000">
            <a:lnSpc>
              <a:spcPct val="100000"/>
            </a:lnSpc>
            <a:spcBef>
              <a:spcPct val="0"/>
            </a:spcBef>
            <a:spcAft>
              <a:spcPts val="0"/>
            </a:spcAft>
            <a:buNone/>
          </a:pPr>
          <a:r>
            <a:rPr lang="fr-FR" sz="2000" b="1" kern="1200" dirty="0">
              <a:solidFill>
                <a:srgbClr val="FFFFFF"/>
              </a:solidFill>
              <a:latin typeface="Verdana" panose="020B0604030504040204" pitchFamily="34" charset="0"/>
              <a:ea typeface="Verdana" panose="020B0604030504040204" pitchFamily="34" charset="0"/>
            </a:rPr>
            <a:t>1</a:t>
          </a:r>
        </a:p>
      </dsp:txBody>
      <dsp:txXfrm rot="-5400000">
        <a:off x="1" y="598831"/>
        <a:ext cx="1189625" cy="509839"/>
      </dsp:txXfrm>
    </dsp:sp>
    <dsp:sp modelId="{8F875A38-28B7-4A9C-82B0-CE97B836ADAE}">
      <dsp:nvSpPr>
        <dsp:cNvPr id="0" name=""/>
        <dsp:cNvSpPr/>
      </dsp:nvSpPr>
      <dsp:spPr>
        <a:xfrm rot="5400000">
          <a:off x="4542196" y="-3352571"/>
          <a:ext cx="1105232" cy="7810374"/>
        </a:xfrm>
        <a:prstGeom prst="round2SameRect">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0" lvl="1" indent="0" algn="l" defTabSz="889000">
            <a:lnSpc>
              <a:spcPct val="90000"/>
            </a:lnSpc>
            <a:spcBef>
              <a:spcPct val="0"/>
            </a:spcBef>
            <a:spcAft>
              <a:spcPct val="15000"/>
            </a:spcAft>
            <a:buNone/>
          </a:pPr>
          <a:r>
            <a:rPr lang="fr-FR" sz="2000" b="1" kern="1200" dirty="0">
              <a:latin typeface="Verdana" panose="020B0604030504040204" pitchFamily="34" charset="0"/>
              <a:ea typeface="Verdana" panose="020B0604030504040204" pitchFamily="34" charset="0"/>
            </a:rPr>
            <a:t>Vue d’ensemble du maintien de la paix </a:t>
          </a:r>
          <a:r>
            <a:rPr lang="fr-FR" sz="2000" b="1" kern="1200" dirty="0">
              <a:solidFill>
                <a:schemeClr val="tx1"/>
              </a:solidFill>
              <a:latin typeface="Verdana" panose="020B0604030504040204" pitchFamily="34" charset="0"/>
              <a:ea typeface="Verdana" panose="020B0604030504040204" pitchFamily="34" charset="0"/>
            </a:rPr>
            <a:t>de l’ONU</a:t>
          </a:r>
          <a:r>
            <a:rPr lang="fr-FR" sz="2000" b="1" kern="1200" dirty="0">
              <a:latin typeface="Verdana" panose="020B0604030504040204" pitchFamily="34" charset="0"/>
              <a:ea typeface="Verdana" panose="020B0604030504040204" pitchFamily="34" charset="0"/>
            </a:rPr>
            <a:t> </a:t>
          </a:r>
        </a:p>
        <a:p>
          <a:pPr marL="0" lvl="1" indent="0" algn="l" defTabSz="889000" rtl="0">
            <a:lnSpc>
              <a:spcPct val="90000"/>
            </a:lnSpc>
            <a:spcBef>
              <a:spcPct val="0"/>
            </a:spcBef>
            <a:spcAft>
              <a:spcPct val="15000"/>
            </a:spcAft>
            <a:buFont typeface="Verdana" panose="020B0604030504040204" pitchFamily="34" charset="0"/>
            <a:buNone/>
          </a:pPr>
          <a:r>
            <a:rPr lang="fr-FR" sz="2000" kern="1200" dirty="0">
              <a:latin typeface="Verdana"/>
              <a:ea typeface="Verdana"/>
            </a:rPr>
            <a:t>L’objectif est d’expliquer les fondements du maintien de la paix de l’ONU au niveau stratégique et politique</a:t>
          </a:r>
        </a:p>
      </dsp:txBody>
      <dsp:txXfrm rot="-5400000">
        <a:off x="1189626" y="53952"/>
        <a:ext cx="7756421" cy="997326"/>
      </dsp:txXfrm>
    </dsp:sp>
    <dsp:sp modelId="{509B0EB3-6EB7-4F37-9398-16D7322DA587}">
      <dsp:nvSpPr>
        <dsp:cNvPr id="0" name=""/>
        <dsp:cNvSpPr/>
      </dsp:nvSpPr>
      <dsp:spPr>
        <a:xfrm rot="5400000">
          <a:off x="-254919" y="1765556"/>
          <a:ext cx="1699464" cy="1189625"/>
        </a:xfrm>
        <a:prstGeom prst="chevron">
          <a:avLst/>
        </a:prstGeom>
        <a:solidFill>
          <a:srgbClr val="0055A5"/>
        </a:solidFill>
        <a:ln w="19050" cap="flat" cmpd="sng" algn="ctr">
          <a:solidFill>
            <a:srgbClr val="0055A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100000"/>
            </a:lnSpc>
            <a:spcBef>
              <a:spcPct val="0"/>
            </a:spcBef>
            <a:spcAft>
              <a:spcPts val="600"/>
            </a:spcAft>
            <a:buNone/>
          </a:pPr>
          <a:endParaRPr lang="en-US" sz="2000" b="1" kern="1200" dirty="0">
            <a:solidFill>
              <a:srgbClr val="FFFFFF"/>
            </a:solidFill>
            <a:latin typeface="Verdana" panose="020B0604030504040204" pitchFamily="34" charset="0"/>
            <a:ea typeface="Verdana" panose="020B0604030504040204" pitchFamily="34" charset="0"/>
          </a:endParaRPr>
        </a:p>
        <a:p>
          <a:pPr marL="0" lvl="0" indent="0" algn="ctr" defTabSz="889000">
            <a:lnSpc>
              <a:spcPct val="100000"/>
            </a:lnSpc>
            <a:spcBef>
              <a:spcPct val="0"/>
            </a:spcBef>
            <a:spcAft>
              <a:spcPts val="0"/>
            </a:spcAft>
            <a:buNone/>
          </a:pPr>
          <a:r>
            <a:rPr lang="fr-FR" sz="2000" b="1" kern="1200" dirty="0">
              <a:solidFill>
                <a:srgbClr val="FFFFFF"/>
              </a:solidFill>
              <a:latin typeface="Verdana" panose="020B0604030504040204" pitchFamily="34" charset="0"/>
              <a:ea typeface="Verdana" panose="020B0604030504040204" pitchFamily="34" charset="0"/>
            </a:rPr>
            <a:t>Module </a:t>
          </a:r>
        </a:p>
        <a:p>
          <a:pPr marL="0" lvl="0" indent="0" algn="ctr" defTabSz="889000">
            <a:lnSpc>
              <a:spcPct val="100000"/>
            </a:lnSpc>
            <a:spcBef>
              <a:spcPct val="0"/>
            </a:spcBef>
            <a:spcAft>
              <a:spcPts val="0"/>
            </a:spcAft>
            <a:buNone/>
          </a:pPr>
          <a:r>
            <a:rPr lang="fr-FR" sz="2000" b="1" kern="1200" dirty="0">
              <a:solidFill>
                <a:srgbClr val="FFFFFF"/>
              </a:solidFill>
              <a:latin typeface="Verdana" panose="020B0604030504040204" pitchFamily="34" charset="0"/>
              <a:ea typeface="Verdana" panose="020B0604030504040204" pitchFamily="34" charset="0"/>
            </a:rPr>
            <a:t>2</a:t>
          </a:r>
        </a:p>
      </dsp:txBody>
      <dsp:txXfrm rot="-5400000">
        <a:off x="1" y="2105450"/>
        <a:ext cx="1189625" cy="509839"/>
      </dsp:txXfrm>
    </dsp:sp>
    <dsp:sp modelId="{A5AAB7F1-238E-439A-9B0D-5AC8B85F8071}">
      <dsp:nvSpPr>
        <dsp:cNvPr id="0" name=""/>
        <dsp:cNvSpPr/>
      </dsp:nvSpPr>
      <dsp:spPr>
        <a:xfrm rot="5400000">
          <a:off x="4542486" y="-1842224"/>
          <a:ext cx="1104651" cy="7810374"/>
        </a:xfrm>
        <a:prstGeom prst="round2SameRect">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0" lvl="1" indent="0" algn="l" defTabSz="889000">
            <a:lnSpc>
              <a:spcPct val="90000"/>
            </a:lnSpc>
            <a:spcBef>
              <a:spcPct val="0"/>
            </a:spcBef>
            <a:spcAft>
              <a:spcPct val="15000"/>
            </a:spcAft>
            <a:buNone/>
          </a:pPr>
          <a:r>
            <a:rPr lang="fr-FR" sz="2000" b="1" kern="1200" dirty="0">
              <a:latin typeface="Verdana" panose="020B0604030504040204" pitchFamily="34" charset="0"/>
              <a:ea typeface="Verdana" panose="020B0604030504040204" pitchFamily="34" charset="0"/>
            </a:rPr>
            <a:t>Mandats et priorités</a:t>
          </a:r>
        </a:p>
        <a:p>
          <a:pPr marL="0" lvl="1" indent="0" algn="l" defTabSz="889000">
            <a:lnSpc>
              <a:spcPct val="90000"/>
            </a:lnSpc>
            <a:spcBef>
              <a:spcPct val="0"/>
            </a:spcBef>
            <a:spcAft>
              <a:spcPct val="15000"/>
            </a:spcAft>
            <a:buFont typeface="Verdana" panose="020B0604030504040204" pitchFamily="34" charset="0"/>
            <a:buNone/>
          </a:pPr>
          <a:r>
            <a:rPr lang="fr-FR" sz="2000" kern="1200" dirty="0">
              <a:latin typeface="Verdana"/>
              <a:ea typeface="Verdana"/>
            </a:rPr>
            <a:t>L’objectif est d’établir des cadres pour les actions collectives mandatées dans le cadre de missions sur le terrain</a:t>
          </a:r>
        </a:p>
      </dsp:txBody>
      <dsp:txXfrm rot="-5400000">
        <a:off x="1189625" y="1564562"/>
        <a:ext cx="7756449" cy="996801"/>
      </dsp:txXfrm>
    </dsp:sp>
    <dsp:sp modelId="{F62A2D7E-8648-4964-B35A-31A23A825B55}">
      <dsp:nvSpPr>
        <dsp:cNvPr id="0" name=""/>
        <dsp:cNvSpPr/>
      </dsp:nvSpPr>
      <dsp:spPr>
        <a:xfrm rot="5400000">
          <a:off x="-254919" y="3272176"/>
          <a:ext cx="1699464" cy="1189625"/>
        </a:xfrm>
        <a:prstGeom prst="chevron">
          <a:avLst/>
        </a:prstGeom>
        <a:solidFill>
          <a:srgbClr val="0055A5"/>
        </a:solidFill>
        <a:ln w="19050" cap="flat" cmpd="sng" algn="ctr">
          <a:solidFill>
            <a:srgbClr val="0055A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100000"/>
            </a:lnSpc>
            <a:spcBef>
              <a:spcPct val="0"/>
            </a:spcBef>
            <a:spcAft>
              <a:spcPts val="600"/>
            </a:spcAft>
            <a:buNone/>
          </a:pPr>
          <a:endParaRPr lang="en-US" sz="2000" b="1" kern="1200" dirty="0">
            <a:solidFill>
              <a:srgbClr val="FFFFFF"/>
            </a:solidFill>
            <a:latin typeface="Verdana" panose="020B0604030504040204" pitchFamily="34" charset="0"/>
            <a:ea typeface="Verdana" panose="020B0604030504040204" pitchFamily="34" charset="0"/>
          </a:endParaRPr>
        </a:p>
        <a:p>
          <a:pPr marL="0" lvl="0" indent="0" algn="ctr" defTabSz="889000">
            <a:lnSpc>
              <a:spcPct val="100000"/>
            </a:lnSpc>
            <a:spcBef>
              <a:spcPct val="0"/>
            </a:spcBef>
            <a:spcAft>
              <a:spcPts val="0"/>
            </a:spcAft>
            <a:buNone/>
          </a:pPr>
          <a:r>
            <a:rPr lang="fr-FR" sz="2000" b="1" kern="1200" dirty="0">
              <a:solidFill>
                <a:srgbClr val="FFFFFF"/>
              </a:solidFill>
              <a:latin typeface="Verdana" panose="020B0604030504040204" pitchFamily="34" charset="0"/>
              <a:ea typeface="Verdana" panose="020B0604030504040204" pitchFamily="34" charset="0"/>
            </a:rPr>
            <a:t>Module </a:t>
          </a:r>
        </a:p>
        <a:p>
          <a:pPr marL="0" lvl="0" indent="0" algn="ctr" defTabSz="889000">
            <a:lnSpc>
              <a:spcPct val="100000"/>
            </a:lnSpc>
            <a:spcBef>
              <a:spcPct val="0"/>
            </a:spcBef>
            <a:spcAft>
              <a:spcPts val="0"/>
            </a:spcAft>
            <a:buNone/>
          </a:pPr>
          <a:r>
            <a:rPr lang="fr-FR" sz="2000" b="1" kern="1200" dirty="0">
              <a:solidFill>
                <a:srgbClr val="FFFFFF"/>
              </a:solidFill>
              <a:latin typeface="Verdana" panose="020B0604030504040204" pitchFamily="34" charset="0"/>
              <a:ea typeface="Verdana" panose="020B0604030504040204" pitchFamily="34" charset="0"/>
            </a:rPr>
            <a:t>3</a:t>
          </a:r>
        </a:p>
      </dsp:txBody>
      <dsp:txXfrm rot="-5400000">
        <a:off x="1" y="3612070"/>
        <a:ext cx="1189625" cy="509839"/>
      </dsp:txXfrm>
    </dsp:sp>
    <dsp:sp modelId="{259BBD3D-ACAF-4944-BB6F-6C5E68B20677}">
      <dsp:nvSpPr>
        <dsp:cNvPr id="0" name=""/>
        <dsp:cNvSpPr/>
      </dsp:nvSpPr>
      <dsp:spPr>
        <a:xfrm rot="5400000">
          <a:off x="4542486" y="-335604"/>
          <a:ext cx="1104651" cy="7810374"/>
        </a:xfrm>
        <a:prstGeom prst="round2SameRect">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0" lvl="1" indent="0" algn="l" defTabSz="889000">
            <a:lnSpc>
              <a:spcPct val="90000"/>
            </a:lnSpc>
            <a:spcBef>
              <a:spcPct val="0"/>
            </a:spcBef>
            <a:spcAft>
              <a:spcPct val="15000"/>
            </a:spcAft>
            <a:buNone/>
          </a:pPr>
          <a:r>
            <a:rPr lang="fr-FR" sz="2000" b="1" kern="1200" dirty="0">
              <a:latin typeface="Verdana" panose="020B0604030504040204" pitchFamily="34" charset="0"/>
              <a:ea typeface="Verdana" panose="020B0604030504040204" pitchFamily="34" charset="0"/>
            </a:rPr>
            <a:t>Agent de maintien de la paix</a:t>
          </a:r>
        </a:p>
        <a:p>
          <a:pPr marL="0" lvl="1" indent="0" algn="l" defTabSz="889000">
            <a:lnSpc>
              <a:spcPct val="90000"/>
            </a:lnSpc>
            <a:spcBef>
              <a:spcPct val="0"/>
            </a:spcBef>
            <a:spcAft>
              <a:spcPct val="15000"/>
            </a:spcAft>
            <a:buFont typeface="Verdana" panose="020B0604030504040204" pitchFamily="34" charset="0"/>
            <a:buNone/>
          </a:pPr>
          <a:r>
            <a:rPr lang="fr-FR" sz="2000" kern="1200" dirty="0">
              <a:latin typeface="Verdana" panose="020B0604030504040204" pitchFamily="34" charset="0"/>
              <a:ea typeface="Verdana" panose="020B0604030504040204" pitchFamily="34" charset="0"/>
            </a:rPr>
            <a:t>L’objectif est de soutenir chaque agent de maintien de la paix dans les fonctions qui lui sont confiées dans le cadre de son déploiement</a:t>
          </a:r>
        </a:p>
      </dsp:txBody>
      <dsp:txXfrm rot="-5400000">
        <a:off x="1189625" y="3071182"/>
        <a:ext cx="7756449" cy="99680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D88C845-7246-407D-1934-022F03AF6E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78334A9-F3EB-EC20-1CD2-715473F7AA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0FBF99-D6BD-4A5B-8804-F0ABF2AAEA87}" type="datetimeFigureOut">
              <a:rPr lang="en-US" smtClean="0"/>
              <a:t>11/1/2025</a:t>
            </a:fld>
            <a:endParaRPr lang="en-US" dirty="0"/>
          </a:p>
        </p:txBody>
      </p:sp>
      <p:sp>
        <p:nvSpPr>
          <p:cNvPr id="4" name="Footer Placeholder 3">
            <a:extLst>
              <a:ext uri="{FF2B5EF4-FFF2-40B4-BE49-F238E27FC236}">
                <a16:creationId xmlns:a16="http://schemas.microsoft.com/office/drawing/2014/main" id="{1BDEE8B0-D768-BCCD-5FC1-3808A235EFD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Tree>
    <p:extLst>
      <p:ext uri="{BB962C8B-B14F-4D97-AF65-F5344CB8AC3E}">
        <p14:creationId xmlns:p14="http://schemas.microsoft.com/office/powerpoint/2010/main" val="2245500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3BFF80-FAEE-440E-826B-5CC2D2B31D0E}" type="datetimeFigureOut">
              <a:rPr lang="en-US" smtClean="0"/>
              <a:t>11/1/2025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CF97C7-2C0D-4DC0-92D4-71B42A9A9F32}" type="slidenum">
              <a:rPr lang="en-US" smtClean="0"/>
              <a:t>‹#›</a:t>
            </a:fld>
            <a:endParaRPr lang="en-US" dirty="0"/>
          </a:p>
        </p:txBody>
      </p:sp>
    </p:spTree>
    <p:extLst>
      <p:ext uri="{BB962C8B-B14F-4D97-AF65-F5344CB8AC3E}">
        <p14:creationId xmlns:p14="http://schemas.microsoft.com/office/powerpoint/2010/main" val="2723295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CF97C7-2C0D-4DC0-92D4-71B42A9A9F32}" type="slidenum">
              <a:rPr lang="en-US" smtClean="0"/>
              <a:t>1</a:t>
            </a:fld>
            <a:endParaRPr lang="en-US" dirty="0"/>
          </a:p>
        </p:txBody>
      </p:sp>
    </p:spTree>
    <p:extLst>
      <p:ext uri="{BB962C8B-B14F-4D97-AF65-F5344CB8AC3E}">
        <p14:creationId xmlns:p14="http://schemas.microsoft.com/office/powerpoint/2010/main" val="1104556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90D55C-A2A4-EDA6-8AE9-248666213D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D34E60-4CED-1825-1554-72CA6C6D86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CEEFC2-5B13-3E7C-4FDD-337D1EB71A8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FF16F52-D65E-DBE6-0A1D-307A04314B29}"/>
              </a:ext>
            </a:extLst>
          </p:cNvPr>
          <p:cNvSpPr>
            <a:spLocks noGrp="1"/>
          </p:cNvSpPr>
          <p:nvPr>
            <p:ph type="sldNum" sz="quarter" idx="5"/>
          </p:nvPr>
        </p:nvSpPr>
        <p:spPr/>
        <p:txBody>
          <a:bodyPr/>
          <a:lstStyle/>
          <a:p>
            <a:fld id="{18CF97C7-2C0D-4DC0-92D4-71B42A9A9F32}" type="slidenum">
              <a:rPr lang="en-US" smtClean="0"/>
              <a:t>2</a:t>
            </a:fld>
            <a:endParaRPr lang="en-US" dirty="0"/>
          </a:p>
        </p:txBody>
      </p:sp>
    </p:spTree>
    <p:extLst>
      <p:ext uri="{BB962C8B-B14F-4D97-AF65-F5344CB8AC3E}">
        <p14:creationId xmlns:p14="http://schemas.microsoft.com/office/powerpoint/2010/main" val="3630833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cs typeface="Calibri"/>
            </a:endParaRPr>
          </a:p>
        </p:txBody>
      </p:sp>
      <p:sp>
        <p:nvSpPr>
          <p:cNvPr id="4" name="Slide Number Placeholder 3"/>
          <p:cNvSpPr>
            <a:spLocks noGrp="1"/>
          </p:cNvSpPr>
          <p:nvPr>
            <p:ph type="sldNum" sz="quarter" idx="5"/>
          </p:nvPr>
        </p:nvSpPr>
        <p:spPr/>
        <p:txBody>
          <a:bodyPr/>
          <a:lstStyle/>
          <a:p>
            <a:fld id="{131B072D-DDE4-484E-84E9-5D49F800729D}" type="slidenum">
              <a:rPr lang="en-US" smtClean="0"/>
              <a:t>6</a:t>
            </a:fld>
            <a:endParaRPr lang="en-US" dirty="0"/>
          </a:p>
        </p:txBody>
      </p:sp>
    </p:spTree>
    <p:extLst>
      <p:ext uri="{BB962C8B-B14F-4D97-AF65-F5344CB8AC3E}">
        <p14:creationId xmlns:p14="http://schemas.microsoft.com/office/powerpoint/2010/main" val="3722227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CF97C7-2C0D-4DC0-92D4-71B42A9A9F32}" type="slidenum">
              <a:rPr lang="en-US" smtClean="0"/>
              <a:t>7</a:t>
            </a:fld>
            <a:endParaRPr lang="en-US" dirty="0"/>
          </a:p>
        </p:txBody>
      </p:sp>
    </p:spTree>
    <p:extLst>
      <p:ext uri="{BB962C8B-B14F-4D97-AF65-F5344CB8AC3E}">
        <p14:creationId xmlns:p14="http://schemas.microsoft.com/office/powerpoint/2010/main" val="550768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36563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9F739-79EB-1E4E-8F90-46FE31E04B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903C88F-905B-E84D-9049-4E5E5D43B68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113994D-0B77-BE47-8BD7-2D55F214FB2A}"/>
              </a:ext>
            </a:extLst>
          </p:cNvPr>
          <p:cNvSpPr>
            <a:spLocks noGrp="1"/>
          </p:cNvSpPr>
          <p:nvPr>
            <p:ph type="dt" sz="half" idx="10"/>
          </p:nvPr>
        </p:nvSpPr>
        <p:spPr/>
        <p:txBody>
          <a:bodyPr/>
          <a:lstStyle/>
          <a:p>
            <a:fld id="{FC1A99DF-8F1C-2D48-A2DC-6B250A8CDB85}" type="datetimeFigureOut">
              <a:rPr lang="en-US" smtClean="0"/>
              <a:t>11/1/2025</a:t>
            </a:fld>
            <a:endParaRPr lang="en-US" dirty="0"/>
          </a:p>
        </p:txBody>
      </p:sp>
      <p:sp>
        <p:nvSpPr>
          <p:cNvPr id="5" name="Footer Placeholder 4">
            <a:extLst>
              <a:ext uri="{FF2B5EF4-FFF2-40B4-BE49-F238E27FC236}">
                <a16:creationId xmlns:a16="http://schemas.microsoft.com/office/drawing/2014/main" id="{5C3812A7-BAB1-4E43-8D8A-67D8178BADA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7C8193D-3ADE-1E45-859B-AC96252A4143}"/>
              </a:ext>
            </a:extLst>
          </p:cNvPr>
          <p:cNvSpPr>
            <a:spLocks noGrp="1"/>
          </p:cNvSpPr>
          <p:nvPr>
            <p:ph type="sldNum" sz="quarter" idx="12"/>
          </p:nvPr>
        </p:nvSpPr>
        <p:spPr/>
        <p:txBody>
          <a:bodyPr/>
          <a:lstStyle/>
          <a:p>
            <a:fld id="{063E35E3-3FD0-DD42-993C-7AB1B2A0E774}" type="slidenum">
              <a:rPr lang="en-US" smtClean="0"/>
              <a:t>‹#›</a:t>
            </a:fld>
            <a:endParaRPr lang="en-US" dirty="0"/>
          </a:p>
        </p:txBody>
      </p:sp>
    </p:spTree>
    <p:extLst>
      <p:ext uri="{BB962C8B-B14F-4D97-AF65-F5344CB8AC3E}">
        <p14:creationId xmlns:p14="http://schemas.microsoft.com/office/powerpoint/2010/main" val="58306332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84E87CA-1A64-2644-7E72-40D785CA9F96}"/>
              </a:ext>
            </a:extLst>
          </p:cNvPr>
          <p:cNvSpPr txBox="1">
            <a:spLocks/>
          </p:cNvSpPr>
          <p:nvPr userDrawn="1"/>
        </p:nvSpPr>
        <p:spPr>
          <a:xfrm>
            <a:off x="838200" y="304005"/>
            <a:ext cx="10058400" cy="72390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b="1" kern="1200">
                <a:solidFill>
                  <a:schemeClr val="tx1"/>
                </a:solidFill>
                <a:latin typeface="+mj-lt"/>
                <a:ea typeface="+mj-ea"/>
                <a:cs typeface="+mj-cs"/>
              </a:defRPr>
            </a:lvl1pPr>
          </a:lstStyle>
          <a:p>
            <a:pPr algn="l"/>
            <a:endParaRPr lang="en-US" sz="4000" dirty="0"/>
          </a:p>
        </p:txBody>
      </p:sp>
      <p:pic>
        <p:nvPicPr>
          <p:cNvPr id="2" name="Picture 2" descr="A black background with a black square&#10;&#10;Description automatically generated with medium confidence">
            <a:extLst>
              <a:ext uri="{FF2B5EF4-FFF2-40B4-BE49-F238E27FC236}">
                <a16:creationId xmlns:a16="http://schemas.microsoft.com/office/drawing/2014/main" id="{34071EAF-9036-DF92-04B5-E3BBD98356D8}"/>
              </a:ext>
            </a:extLst>
          </p:cNvPr>
          <p:cNvPicPr>
            <a:picLocks noChangeAspect="1" noChangeArrowheads="1"/>
          </p:cNvPicPr>
          <p:nvPr userDrawn="1"/>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818451" y="125955"/>
            <a:ext cx="632813" cy="540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40F569D-2410-E5FD-553A-C7EEEEB1C9B0}"/>
              </a:ext>
            </a:extLst>
          </p:cNvPr>
          <p:cNvSpPr txBox="1"/>
          <p:nvPr userDrawn="1"/>
        </p:nvSpPr>
        <p:spPr>
          <a:xfrm>
            <a:off x="740736" y="257455"/>
            <a:ext cx="10077715" cy="261610"/>
          </a:xfrm>
          <a:prstGeom prst="rect">
            <a:avLst/>
          </a:prstGeom>
          <a:noFill/>
        </p:spPr>
        <p:txBody>
          <a:bodyPr wrap="square" rtlCol="0">
            <a:spAutoFit/>
          </a:bodyPr>
          <a:lstStyle/>
          <a:p>
            <a:pPr algn="r"/>
            <a:r>
              <a:rPr lang="fr-FR" sz="1100" b="1" noProof="0" dirty="0">
                <a:solidFill>
                  <a:schemeClr val="bg1">
                    <a:lumMod val="65000"/>
                  </a:schemeClr>
                </a:solidFill>
                <a:latin typeface="Verdana" panose="020B0604030504040204" pitchFamily="34" charset="0"/>
                <a:ea typeface="Verdana" panose="020B0604030504040204" pitchFamily="34" charset="0"/>
              </a:rPr>
              <a:t>Leçon d’ouverture des MFBPD</a:t>
            </a:r>
          </a:p>
        </p:txBody>
      </p:sp>
      <p:sp>
        <p:nvSpPr>
          <p:cNvPr id="6" name="Footer Placeholder 4">
            <a:extLst>
              <a:ext uri="{FF2B5EF4-FFF2-40B4-BE49-F238E27FC236}">
                <a16:creationId xmlns:a16="http://schemas.microsoft.com/office/drawing/2014/main" id="{D0C53AF7-9DF0-7C5A-747D-38E55A80B5C9}"/>
              </a:ext>
            </a:extLst>
          </p:cNvPr>
          <p:cNvSpPr txBox="1">
            <a:spLocks/>
          </p:cNvSpPr>
          <p:nvPr userDrawn="1"/>
        </p:nvSpPr>
        <p:spPr>
          <a:xfrm>
            <a:off x="696000" y="6444045"/>
            <a:ext cx="10800000" cy="288000"/>
          </a:xfrm>
          <a:prstGeom prst="rect">
            <a:avLst/>
          </a:prstGeom>
        </p:spPr>
        <p:txBody>
          <a:bodyPr vert="horz" lIns="91440" tIns="45720" rIns="91440" bIns="45720" rtlCol="0" anchor="ctr"/>
          <a:lstStyle>
            <a:defPPr>
              <a:defRPr lang="en-US"/>
            </a:defPPr>
            <a:lvl1pPr marL="0" algn="l" defTabSz="914400" rtl="0" eaLnBrk="1" latinLnBrk="0" hangingPunct="1">
              <a:defRPr sz="1100" b="1" kern="1200">
                <a:solidFill>
                  <a:schemeClr val="tx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FR" sz="1100" noProof="0" dirty="0">
                <a:solidFill>
                  <a:schemeClr val="bg1">
                    <a:lumMod val="65000"/>
                  </a:schemeClr>
                </a:solidFill>
              </a:rPr>
              <a:t>MFBPD de l’ONU 2025                                                                                                                         	               Diapositive </a:t>
            </a:r>
            <a:fld id="{60323EB4-2EFA-49D3-81CD-1A9035A87ED7}" type="slidenum">
              <a:rPr lang="fr-FR" sz="1100" noProof="0" smtClean="0">
                <a:solidFill>
                  <a:schemeClr val="bg1">
                    <a:lumMod val="65000"/>
                  </a:schemeClr>
                </a:solidFill>
              </a:rPr>
              <a:pPr algn="l"/>
              <a:t>‹#›</a:t>
            </a:fld>
            <a:endParaRPr lang="fr-FR" sz="1100" noProof="0" dirty="0">
              <a:solidFill>
                <a:schemeClr val="bg1">
                  <a:lumMod val="65000"/>
                </a:schemeClr>
              </a:solidFill>
            </a:endParaRPr>
          </a:p>
        </p:txBody>
      </p:sp>
    </p:spTree>
    <p:extLst>
      <p:ext uri="{BB962C8B-B14F-4D97-AF65-F5344CB8AC3E}">
        <p14:creationId xmlns:p14="http://schemas.microsoft.com/office/powerpoint/2010/main" val="413181311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notesSlide" Target="../notesSlides/notesSlide2.xml"/><Relationship Id="rId4"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tags" Target="../tags/tag11.xml"/><Relationship Id="rId7" Type="http://schemas.openxmlformats.org/officeDocument/2006/relationships/diagramQuickStyle" Target="../diagrams/quickStyle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slideLayout" Target="../slideLayouts/slideLayout1.xml"/><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slideLayout" Target="../slideLayouts/slideLayout1.xml"/><Relationship Id="rId7" Type="http://schemas.openxmlformats.org/officeDocument/2006/relationships/diagramColors" Target="../diagrams/colors2.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tags" Target="../tags/tag2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0839393-DE3F-95D4-82E5-B9FB79C55B85}"/>
              </a:ext>
            </a:extLst>
          </p:cNvPr>
          <p:cNvSpPr txBox="1"/>
          <p:nvPr>
            <p:custDataLst>
              <p:tags r:id="rId1"/>
            </p:custDataLst>
          </p:nvPr>
        </p:nvSpPr>
        <p:spPr>
          <a:xfrm>
            <a:off x="1524000" y="2967335"/>
            <a:ext cx="9144000" cy="923330"/>
          </a:xfrm>
          <a:prstGeom prst="rect">
            <a:avLst/>
          </a:prstGeom>
          <a:noFill/>
        </p:spPr>
        <p:txBody>
          <a:bodyPr wrap="square" anchor="ctr">
            <a:spAutoFit/>
          </a:bodyPr>
          <a:lstStyle/>
          <a:p>
            <a:pPr marL="0" marR="0" algn="ctr">
              <a:spcBef>
                <a:spcPts val="600"/>
              </a:spcBef>
              <a:spcAft>
                <a:spcPts val="600"/>
              </a:spcAft>
            </a:pPr>
            <a:r>
              <a:rPr lang="fr-FR" sz="5400" b="1" dirty="0">
                <a:solidFill>
                  <a:srgbClr val="0055A5"/>
                </a:solidFill>
                <a:latin typeface="Verdana" panose="020B0604030504040204" pitchFamily="34" charset="0"/>
                <a:ea typeface="Verdana" panose="020B0604030504040204" pitchFamily="34" charset="0"/>
                <a:cs typeface="Aptos" panose="020B0004020202020204" pitchFamily="34" charset="0"/>
              </a:rPr>
              <a:t>Leçon d’ouverture</a:t>
            </a:r>
          </a:p>
        </p:txBody>
      </p:sp>
    </p:spTree>
    <p:extLst>
      <p:ext uri="{BB962C8B-B14F-4D97-AF65-F5344CB8AC3E}">
        <p14:creationId xmlns:p14="http://schemas.microsoft.com/office/powerpoint/2010/main" val="1071851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F5A86D1-138C-68C2-1973-32D04F31A612}"/>
              </a:ext>
            </a:extLst>
          </p:cNvPr>
          <p:cNvSpPr txBox="1"/>
          <p:nvPr>
            <p:custDataLst>
              <p:tags r:id="rId1"/>
            </p:custDataLst>
          </p:nvPr>
        </p:nvSpPr>
        <p:spPr>
          <a:xfrm>
            <a:off x="2059996" y="2872986"/>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Pertinence</a:t>
            </a:r>
          </a:p>
        </p:txBody>
      </p:sp>
      <p:graphicFrame>
        <p:nvGraphicFramePr>
          <p:cNvPr id="7" name="Table 6">
            <a:extLst>
              <a:ext uri="{FF2B5EF4-FFF2-40B4-BE49-F238E27FC236}">
                <a16:creationId xmlns:a16="http://schemas.microsoft.com/office/drawing/2014/main" id="{AF673FE9-3FF4-2643-8797-0213D131E6C2}"/>
              </a:ext>
            </a:extLst>
          </p:cNvPr>
          <p:cNvGraphicFramePr>
            <a:graphicFrameLocks noGrp="1"/>
          </p:cNvGraphicFramePr>
          <p:nvPr>
            <p:custDataLst>
              <p:tags r:id="rId2"/>
            </p:custDataLst>
            <p:extLst>
              <p:ext uri="{D42A27DB-BD31-4B8C-83A1-F6EECF244321}">
                <p14:modId xmlns:p14="http://schemas.microsoft.com/office/powerpoint/2010/main" val="4254135791"/>
              </p:ext>
            </p:extLst>
          </p:nvPr>
        </p:nvGraphicFramePr>
        <p:xfrm>
          <a:off x="1596000" y="1989840"/>
          <a:ext cx="8999999" cy="3487920"/>
        </p:xfrm>
        <a:graphic>
          <a:graphicData uri="http://schemas.openxmlformats.org/drawingml/2006/table">
            <a:tbl>
              <a:tblPr firstRow="1" bandRow="1">
                <a:tableStyleId>{5C22544A-7EE6-4342-B048-85BDC9FD1C3A}</a:tableStyleId>
              </a:tblPr>
              <a:tblGrid>
                <a:gridCol w="8999999">
                  <a:extLst>
                    <a:ext uri="{9D8B030D-6E8A-4147-A177-3AD203B41FA5}">
                      <a16:colId xmlns:a16="http://schemas.microsoft.com/office/drawing/2014/main" val="4245990088"/>
                    </a:ext>
                  </a:extLst>
                </a:gridCol>
              </a:tblGrid>
              <a:tr h="540000">
                <a:tc>
                  <a:txBody>
                    <a:bodyPr/>
                    <a:lstStyle/>
                    <a:p>
                      <a:pPr algn="ctr">
                        <a:lnSpc>
                          <a:spcPct val="100000"/>
                        </a:lnSpc>
                        <a:spcBef>
                          <a:spcPts val="1200"/>
                        </a:spcBef>
                        <a:spcAft>
                          <a:spcPts val="1200"/>
                        </a:spcAft>
                      </a:pPr>
                      <a:r>
                        <a:rPr lang="fr-FR" sz="2000" dirty="0">
                          <a:solidFill>
                            <a:srgbClr val="0055A5"/>
                          </a:solidFill>
                          <a:latin typeface="Verdana" panose="020B0604030504040204" pitchFamily="34" charset="0"/>
                          <a:ea typeface="Verdana" panose="020B0604030504040204" pitchFamily="34" charset="0"/>
                        </a:rPr>
                        <a:t>Objectifs</a:t>
                      </a:r>
                    </a:p>
                  </a:txBody>
                  <a:tcPr anchor="ctr">
                    <a:solidFill>
                      <a:schemeClr val="bg1"/>
                    </a:solidFill>
                  </a:tcPr>
                </a:tc>
                <a:extLst>
                  <a:ext uri="{0D108BD9-81ED-4DB2-BD59-A6C34878D82A}">
                    <a16:rowId xmlns:a16="http://schemas.microsoft.com/office/drawing/2014/main" val="1535372077"/>
                  </a:ext>
                </a:extLst>
              </a:tr>
              <a:tr h="370840">
                <a:tc>
                  <a:txBody>
                    <a:bodyPr/>
                    <a:lstStyle/>
                    <a:p>
                      <a:pPr marL="342900" marR="0" lvl="0" indent="-342900" algn="l" defTabSz="914400" rtl="0" eaLnBrk="1" fontAlgn="auto" latinLnBrk="0" hangingPunct="1">
                        <a:lnSpc>
                          <a:spcPct val="100000"/>
                        </a:lnSpc>
                        <a:spcBef>
                          <a:spcPts val="1200"/>
                        </a:spcBef>
                        <a:spcAft>
                          <a:spcPts val="1200"/>
                        </a:spcAft>
                        <a:buClrTx/>
                        <a:buSzTx/>
                        <a:buFont typeface="Arial" panose="020B0604020202020204" pitchFamily="34" charset="0"/>
                        <a:buChar char="•"/>
                        <a:tabLst/>
                        <a:defRPr/>
                      </a:pPr>
                      <a:r>
                        <a:rPr lang="fr-FR" sz="2000" dirty="0">
                          <a:latin typeface="Verdana"/>
                          <a:ea typeface="Verdana"/>
                        </a:rPr>
                        <a:t>Présenter et expliquer la formation préalable au déploiement des agents de maintien de la paix</a:t>
                      </a:r>
                    </a:p>
                  </a:txBody>
                  <a:tcPr anchor="ctr">
                    <a:solidFill>
                      <a:schemeClr val="bg1"/>
                    </a:solidFill>
                  </a:tcPr>
                </a:tc>
                <a:extLst>
                  <a:ext uri="{0D108BD9-81ED-4DB2-BD59-A6C34878D82A}">
                    <a16:rowId xmlns:a16="http://schemas.microsoft.com/office/drawing/2014/main" val="700828333"/>
                  </a:ext>
                </a:extLst>
              </a:tr>
              <a:tr h="370840">
                <a:tc>
                  <a:txBody>
                    <a:bodyPr/>
                    <a:lstStyle/>
                    <a:p>
                      <a:pPr algn="l" rtl="0">
                        <a:lnSpc>
                          <a:spcPct val="100000"/>
                        </a:lnSpc>
                        <a:spcBef>
                          <a:spcPts val="1200"/>
                        </a:spcBef>
                        <a:spcAft>
                          <a:spcPts val="1200"/>
                        </a:spcAft>
                      </a:pPr>
                      <a:endParaRPr lang="en-GB" sz="2000" b="1" dirty="0">
                        <a:solidFill>
                          <a:schemeClr val="tx1"/>
                        </a:solidFill>
                        <a:latin typeface="Verdana" panose="020B0604030504040204" pitchFamily="34" charset="0"/>
                        <a:ea typeface="Verdana" panose="020B0604030504040204" pitchFamily="34" charset="0"/>
                      </a:endParaRPr>
                    </a:p>
                  </a:txBody>
                  <a:tcPr anchor="ctr">
                    <a:solidFill>
                      <a:schemeClr val="bg1"/>
                    </a:solidFill>
                  </a:tcPr>
                </a:tc>
                <a:extLst>
                  <a:ext uri="{0D108BD9-81ED-4DB2-BD59-A6C34878D82A}">
                    <a16:rowId xmlns:a16="http://schemas.microsoft.com/office/drawing/2014/main" val="3889153130"/>
                  </a:ext>
                </a:extLst>
              </a:tr>
              <a:tr h="540000">
                <a:tc>
                  <a:txBody>
                    <a:bodyPr/>
                    <a:lstStyle/>
                    <a:p>
                      <a:pPr algn="ctr">
                        <a:lnSpc>
                          <a:spcPct val="100000"/>
                        </a:lnSpc>
                        <a:spcBef>
                          <a:spcPts val="1200"/>
                        </a:spcBef>
                        <a:spcAft>
                          <a:spcPts val="1200"/>
                        </a:spcAft>
                      </a:pPr>
                      <a:r>
                        <a:rPr lang="fr-FR" sz="2000" b="1" dirty="0">
                          <a:solidFill>
                            <a:srgbClr val="0055A5"/>
                          </a:solidFill>
                          <a:latin typeface="Verdana" panose="020B0604030504040204" pitchFamily="34" charset="0"/>
                          <a:ea typeface="Verdana" panose="020B0604030504040204" pitchFamily="34" charset="0"/>
                        </a:rPr>
                        <a:t>Résultats de l’apprentissage</a:t>
                      </a:r>
                    </a:p>
                  </a:txBody>
                  <a:tcPr anchor="ctr">
                    <a:solidFill>
                      <a:schemeClr val="bg1"/>
                    </a:solidFill>
                  </a:tcPr>
                </a:tc>
                <a:extLst>
                  <a:ext uri="{0D108BD9-81ED-4DB2-BD59-A6C34878D82A}">
                    <a16:rowId xmlns:a16="http://schemas.microsoft.com/office/drawing/2014/main" val="1264552446"/>
                  </a:ext>
                </a:extLst>
              </a:tr>
              <a:tr h="370840">
                <a:tc>
                  <a:txBody>
                    <a:bodyPr/>
                    <a:lstStyle/>
                    <a:p>
                      <a:pPr marL="342900" marR="0" lvl="0" indent="-342900" algn="l" defTabSz="914400" rtl="0" eaLnBrk="1" fontAlgn="auto" latinLnBrk="0" hangingPunct="1">
                        <a:lnSpc>
                          <a:spcPct val="100000"/>
                        </a:lnSpc>
                        <a:spcBef>
                          <a:spcPts val="1200"/>
                        </a:spcBef>
                        <a:spcAft>
                          <a:spcPts val="1200"/>
                        </a:spcAft>
                        <a:buClrTx/>
                        <a:buSzTx/>
                        <a:buFont typeface="Arial" panose="020B0604020202020204" pitchFamily="34" charset="0"/>
                        <a:buChar char="•"/>
                        <a:tabLst/>
                        <a:defRPr/>
                      </a:pPr>
                      <a:r>
                        <a:rPr lang="fr-FR" sz="2000" dirty="0">
                          <a:solidFill>
                            <a:schemeClr val="dk1"/>
                          </a:solidFill>
                          <a:latin typeface="Verdana"/>
                          <a:ea typeface="Verdana"/>
                          <a:cs typeface="+mn-cs"/>
                        </a:rPr>
                        <a:t>Décrire l’objectif, l’importance et la structure de la formation préalable au déploiement des missions de maintien de la paix </a:t>
                      </a:r>
                      <a:r>
                        <a:rPr lang="fr-FR" sz="2000" dirty="0">
                          <a:solidFill>
                            <a:schemeClr val="tx1"/>
                          </a:solidFill>
                          <a:latin typeface="Verdana" panose="020B0604030504040204" pitchFamily="34" charset="0"/>
                          <a:ea typeface="Verdana" panose="020B0604030504040204" pitchFamily="34" charset="0"/>
                        </a:rPr>
                        <a:t>de l’ONU</a:t>
                      </a:r>
                      <a:r>
                        <a:rPr lang="fr-FR" sz="2000" dirty="0">
                          <a:solidFill>
                            <a:schemeClr val="dk1"/>
                          </a:solidFill>
                          <a:latin typeface="Verdana"/>
                          <a:ea typeface="Verdana"/>
                          <a:cs typeface="+mn-cs"/>
                        </a:rPr>
                        <a:t>, ainsi que les MFBPD en tant qu’ensemble de normes pour cette formation.</a:t>
                      </a:r>
                    </a:p>
                  </a:txBody>
                  <a:tcPr anchor="ctr">
                    <a:solidFill>
                      <a:schemeClr val="bg1"/>
                    </a:solidFill>
                  </a:tcPr>
                </a:tc>
                <a:extLst>
                  <a:ext uri="{0D108BD9-81ED-4DB2-BD59-A6C34878D82A}">
                    <a16:rowId xmlns:a16="http://schemas.microsoft.com/office/drawing/2014/main" val="2377749241"/>
                  </a:ext>
                </a:extLst>
              </a:tr>
            </a:tbl>
          </a:graphicData>
        </a:graphic>
      </p:graphicFrame>
    </p:spTree>
    <p:extLst>
      <p:ext uri="{BB962C8B-B14F-4D97-AF65-F5344CB8AC3E}">
        <p14:creationId xmlns:p14="http://schemas.microsoft.com/office/powerpoint/2010/main" val="4000097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D71A98-7040-C9CA-356D-FD6800D3495E}"/>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945D813A-82B6-BF05-1CA4-ACF956298A6E}"/>
              </a:ext>
            </a:extLst>
          </p:cNvPr>
          <p:cNvSpPr txBox="1"/>
          <p:nvPr>
            <p:custDataLst>
              <p:tags r:id="rId1"/>
            </p:custDataLst>
          </p:nvPr>
        </p:nvSpPr>
        <p:spPr>
          <a:xfrm>
            <a:off x="2059996" y="2872986"/>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Pertinence</a:t>
            </a:r>
          </a:p>
        </p:txBody>
      </p:sp>
      <p:graphicFrame>
        <p:nvGraphicFramePr>
          <p:cNvPr id="7" name="Table 6">
            <a:extLst>
              <a:ext uri="{FF2B5EF4-FFF2-40B4-BE49-F238E27FC236}">
                <a16:creationId xmlns:a16="http://schemas.microsoft.com/office/drawing/2014/main" id="{9C926A95-402D-6FD5-E827-69CE946E7170}"/>
              </a:ext>
            </a:extLst>
          </p:cNvPr>
          <p:cNvGraphicFramePr>
            <a:graphicFrameLocks noGrp="1"/>
          </p:cNvGraphicFramePr>
          <p:nvPr>
            <p:custDataLst>
              <p:tags r:id="rId2"/>
            </p:custDataLst>
            <p:extLst>
              <p:ext uri="{D42A27DB-BD31-4B8C-83A1-F6EECF244321}">
                <p14:modId xmlns:p14="http://schemas.microsoft.com/office/powerpoint/2010/main" val="2928755854"/>
              </p:ext>
            </p:extLst>
          </p:nvPr>
        </p:nvGraphicFramePr>
        <p:xfrm>
          <a:off x="1596000" y="1436880"/>
          <a:ext cx="8999999" cy="3184847"/>
        </p:xfrm>
        <a:graphic>
          <a:graphicData uri="http://schemas.openxmlformats.org/drawingml/2006/table">
            <a:tbl>
              <a:tblPr firstRow="1" bandRow="1">
                <a:tableStyleId>{5C22544A-7EE6-4342-B048-85BDC9FD1C3A}</a:tableStyleId>
              </a:tblPr>
              <a:tblGrid>
                <a:gridCol w="8999999">
                  <a:extLst>
                    <a:ext uri="{9D8B030D-6E8A-4147-A177-3AD203B41FA5}">
                      <a16:colId xmlns:a16="http://schemas.microsoft.com/office/drawing/2014/main" val="4245990088"/>
                    </a:ext>
                  </a:extLst>
                </a:gridCol>
              </a:tblGrid>
              <a:tr h="540000">
                <a:tc>
                  <a:txBody>
                    <a:bodyPr/>
                    <a:lstStyle/>
                    <a:p>
                      <a:pPr algn="l" rtl="0">
                        <a:lnSpc>
                          <a:spcPct val="100000"/>
                        </a:lnSpc>
                        <a:spcBef>
                          <a:spcPts val="600"/>
                        </a:spcBef>
                        <a:spcAft>
                          <a:spcPts val="600"/>
                        </a:spcAft>
                      </a:pPr>
                      <a:endParaRPr lang="en-GB" sz="2000" dirty="0">
                        <a:solidFill>
                          <a:srgbClr val="0055A5"/>
                        </a:solidFill>
                        <a:latin typeface="Verdana" panose="020B0604030504040204" pitchFamily="34" charset="0"/>
                        <a:ea typeface="Verdana" panose="020B0604030504040204" pitchFamily="34" charset="0"/>
                      </a:endParaRPr>
                    </a:p>
                  </a:txBody>
                  <a:tcPr anchor="ctr">
                    <a:solidFill>
                      <a:schemeClr val="bg1"/>
                    </a:solidFill>
                  </a:tcPr>
                </a:tc>
                <a:extLst>
                  <a:ext uri="{0D108BD9-81ED-4DB2-BD59-A6C34878D82A}">
                    <a16:rowId xmlns:a16="http://schemas.microsoft.com/office/drawing/2014/main" val="1535372077"/>
                  </a:ext>
                </a:extLst>
              </a:tr>
              <a:tr h="2644847">
                <a:tc>
                  <a:txBody>
                    <a:bodyPr/>
                    <a:lstStyle/>
                    <a:p>
                      <a:pPr marL="342900" lvl="0" indent="-342900" algn="l" rtl="0">
                        <a:spcBef>
                          <a:spcPts val="600"/>
                        </a:spcBef>
                        <a:spcAft>
                          <a:spcPts val="600"/>
                        </a:spcAft>
                        <a:buFont typeface="Arial" panose="020B0604020202020204" pitchFamily="34" charset="0"/>
                        <a:buChar char="•"/>
                      </a:pPr>
                      <a:endParaRPr lang="en-GB" sz="2000" kern="1200" dirty="0">
                        <a:solidFill>
                          <a:schemeClr val="dk1"/>
                        </a:solidFill>
                        <a:effectLst/>
                        <a:latin typeface="Verdana"/>
                        <a:ea typeface="Verdana"/>
                        <a:cs typeface="+mn-cs"/>
                      </a:endParaRPr>
                    </a:p>
                  </a:txBody>
                  <a:tcPr anchor="ctr">
                    <a:solidFill>
                      <a:schemeClr val="bg1"/>
                    </a:solidFill>
                  </a:tcPr>
                </a:tc>
                <a:extLst>
                  <a:ext uri="{0D108BD9-81ED-4DB2-BD59-A6C34878D82A}">
                    <a16:rowId xmlns:a16="http://schemas.microsoft.com/office/drawing/2014/main" val="700828333"/>
                  </a:ext>
                </a:extLst>
              </a:tr>
            </a:tbl>
          </a:graphicData>
        </a:graphic>
      </p:graphicFrame>
      <p:graphicFrame>
        <p:nvGraphicFramePr>
          <p:cNvPr id="2" name="Table 1">
            <a:extLst>
              <a:ext uri="{FF2B5EF4-FFF2-40B4-BE49-F238E27FC236}">
                <a16:creationId xmlns:a16="http://schemas.microsoft.com/office/drawing/2014/main" id="{00CD6A94-ED64-EBB8-FDA7-0B00DCA7A13A}"/>
              </a:ext>
            </a:extLst>
          </p:cNvPr>
          <p:cNvGraphicFramePr>
            <a:graphicFrameLocks noGrp="1"/>
          </p:cNvGraphicFramePr>
          <p:nvPr>
            <p:custDataLst>
              <p:tags r:id="rId3"/>
            </p:custDataLst>
            <p:extLst>
              <p:ext uri="{D42A27DB-BD31-4B8C-83A1-F6EECF244321}">
                <p14:modId xmlns:p14="http://schemas.microsoft.com/office/powerpoint/2010/main" val="2804579400"/>
              </p:ext>
            </p:extLst>
          </p:nvPr>
        </p:nvGraphicFramePr>
        <p:xfrm>
          <a:off x="1596000" y="2197503"/>
          <a:ext cx="8741648" cy="2462993"/>
        </p:xfrm>
        <a:graphic>
          <a:graphicData uri="http://schemas.openxmlformats.org/drawingml/2006/table">
            <a:tbl>
              <a:tblPr firstRow="1" firstCol="1" bandRow="1">
                <a:tableStyleId>{5C22544A-7EE6-4342-B048-85BDC9FD1C3A}</a:tableStyleId>
              </a:tblPr>
              <a:tblGrid>
                <a:gridCol w="162560">
                  <a:extLst>
                    <a:ext uri="{9D8B030D-6E8A-4147-A177-3AD203B41FA5}">
                      <a16:colId xmlns:a16="http://schemas.microsoft.com/office/drawing/2014/main" val="1061127303"/>
                    </a:ext>
                  </a:extLst>
                </a:gridCol>
                <a:gridCol w="8579088">
                  <a:extLst>
                    <a:ext uri="{9D8B030D-6E8A-4147-A177-3AD203B41FA5}">
                      <a16:colId xmlns:a16="http://schemas.microsoft.com/office/drawing/2014/main" val="2805289048"/>
                    </a:ext>
                  </a:extLst>
                </a:gridCol>
              </a:tblGrid>
              <a:tr h="599875">
                <a:tc gridSpan="2">
                  <a:txBody>
                    <a:bodyPr/>
                    <a:lstStyle/>
                    <a:p>
                      <a:pPr marL="0" marR="0">
                        <a:lnSpc>
                          <a:spcPct val="100000"/>
                        </a:lnSpc>
                        <a:spcBef>
                          <a:spcPts val="1200"/>
                        </a:spcBef>
                        <a:spcAft>
                          <a:spcPts val="1200"/>
                        </a:spcAft>
                      </a:pPr>
                      <a:r>
                        <a:rPr lang="fr-FR" sz="2000" dirty="0">
                          <a:solidFill>
                            <a:srgbClr val="0556A6"/>
                          </a:solidFill>
                          <a:effectLst/>
                          <a:latin typeface="Verdana" panose="020B0604030504040204" pitchFamily="34" charset="0"/>
                          <a:ea typeface="Verdana" panose="020B0604030504040204" pitchFamily="34" charset="0"/>
                        </a:rPr>
                        <a:t>Activité d’apprentissage : Attentes et défis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val="987117172"/>
                  </a:ext>
                </a:extLst>
              </a:tr>
              <a:tr h="1863118">
                <a:tc>
                  <a:txBody>
                    <a:bodyPr/>
                    <a:lstStyle/>
                    <a:p>
                      <a:pPr marL="0" marR="0" algn="l" rtl="0">
                        <a:lnSpc>
                          <a:spcPct val="100000"/>
                        </a:lnSpc>
                        <a:spcBef>
                          <a:spcPts val="1200"/>
                        </a:spcBef>
                        <a:spcAft>
                          <a:spcPts val="1200"/>
                        </a:spcAft>
                      </a:pPr>
                      <a:endParaRPr lang="en-US" sz="2000" dirty="0">
                        <a:solidFill>
                          <a:srgbClr val="0556A6"/>
                        </a:solidFill>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marR="0" indent="-342900">
                        <a:lnSpc>
                          <a:spcPct val="100000"/>
                        </a:lnSpc>
                        <a:spcBef>
                          <a:spcPts val="1200"/>
                        </a:spcBef>
                        <a:spcAft>
                          <a:spcPts val="1200"/>
                        </a:spcAft>
                        <a:buFont typeface="Arial" panose="020B0604020202020204" pitchFamily="34" charset="0"/>
                        <a:buChar char="•"/>
                      </a:pPr>
                      <a:r>
                        <a:rPr lang="fr-FR" sz="2000" dirty="0">
                          <a:solidFill>
                            <a:schemeClr val="dk1"/>
                          </a:solidFill>
                          <a:effectLst/>
                          <a:latin typeface="Verdana"/>
                          <a:ea typeface="Verdana"/>
                          <a:cs typeface="+mn-cs"/>
                        </a:rPr>
                        <a:t>Pourquoi le maintien de la paix est-il important pour vous ? Quelles contributions pensez-vous pouvoir apporter en tant qu’agent de maintien de la paix ?</a:t>
                      </a:r>
                    </a:p>
                    <a:p>
                      <a:pPr marL="342900" marR="0" indent="-342900">
                        <a:lnSpc>
                          <a:spcPct val="100000"/>
                        </a:lnSpc>
                        <a:spcBef>
                          <a:spcPts val="1200"/>
                        </a:spcBef>
                        <a:spcAft>
                          <a:spcPts val="1200"/>
                        </a:spcAft>
                        <a:buFont typeface="Arial" panose="020B0604020202020204" pitchFamily="34" charset="0"/>
                        <a:buChar char="•"/>
                      </a:pPr>
                      <a:r>
                        <a:rPr lang="fr-FR" sz="2000" dirty="0">
                          <a:solidFill>
                            <a:schemeClr val="dk1"/>
                          </a:solidFill>
                          <a:effectLst/>
                          <a:latin typeface="Verdana"/>
                          <a:ea typeface="Verdana"/>
                          <a:cs typeface="+mn-cs"/>
                        </a:rPr>
                        <a:t>Quelles sont vos préoccupations ? Quels défis pensez-vous devoir relever ?</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323721"/>
                  </a:ext>
                </a:extLst>
              </a:tr>
            </a:tbl>
          </a:graphicData>
        </a:graphic>
      </p:graphicFrame>
    </p:spTree>
    <p:extLst>
      <p:ext uri="{BB962C8B-B14F-4D97-AF65-F5344CB8AC3E}">
        <p14:creationId xmlns:p14="http://schemas.microsoft.com/office/powerpoint/2010/main" val="3916079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F1FFD7C-AC69-ABB7-3918-5FF56A96594B}"/>
              </a:ext>
            </a:extLst>
          </p:cNvPr>
          <p:cNvSpPr txBox="1"/>
          <p:nvPr>
            <p:custDataLst>
              <p:tags r:id="rId1"/>
            </p:custDataLst>
          </p:nvPr>
        </p:nvSpPr>
        <p:spPr>
          <a:xfrm>
            <a:off x="1595999" y="1843950"/>
            <a:ext cx="9000000" cy="37856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panose="020B0604020202020204" pitchFamily="34" charset="0"/>
              <a:buChar char="•"/>
            </a:pPr>
            <a:r>
              <a:rPr lang="fr-FR" sz="2000" dirty="0">
                <a:latin typeface="Verdana"/>
                <a:ea typeface="Verdana"/>
              </a:rPr>
              <a:t>La </a:t>
            </a:r>
            <a:r>
              <a:rPr lang="fr-FR" sz="2000" b="1" dirty="0">
                <a:latin typeface="Verdana"/>
                <a:ea typeface="Verdana"/>
              </a:rPr>
              <a:t>formation au maintien de la paix de l’ONU </a:t>
            </a:r>
            <a:r>
              <a:rPr lang="fr-FR" sz="2000" dirty="0">
                <a:latin typeface="Verdana"/>
                <a:ea typeface="Verdana"/>
              </a:rPr>
              <a:t>est un investissement stratégique. Elle permet à l’ensemble du personnel de mettre en œuvre efficacement de divers mandats.</a:t>
            </a:r>
          </a:p>
          <a:p>
            <a:pPr marL="342900" indent="-342900" algn="l">
              <a:buFont typeface="Arial" panose="020B0604020202020204" pitchFamily="34" charset="0"/>
              <a:buChar char="•"/>
            </a:pPr>
            <a:endParaRPr lang="en-GB" sz="2000" dirty="0">
              <a:latin typeface="Verdana"/>
              <a:ea typeface="Verdana"/>
            </a:endParaRPr>
          </a:p>
          <a:p>
            <a:pPr marL="342900" indent="-342900">
              <a:buFont typeface="Arial" panose="020B0604020202020204" pitchFamily="34" charset="0"/>
              <a:buChar char="•"/>
            </a:pPr>
            <a:r>
              <a:rPr lang="fr-FR" sz="2000" dirty="0">
                <a:latin typeface="Verdana"/>
                <a:ea typeface="Verdana"/>
              </a:rPr>
              <a:t>L’</a:t>
            </a:r>
            <a:r>
              <a:rPr lang="fr-FR" sz="2000" b="1" dirty="0">
                <a:latin typeface="Verdana"/>
                <a:ea typeface="Verdana"/>
              </a:rPr>
              <a:t>objectif</a:t>
            </a:r>
            <a:r>
              <a:rPr lang="fr-FR" sz="2000" dirty="0">
                <a:latin typeface="Verdana"/>
                <a:ea typeface="Verdana"/>
              </a:rPr>
              <a:t> est de veiller à ce que tous les agents de maintien de la paix déployés puissent s’acquitter de leurs fonctions spécialisées. La formation accroît également les chances de réussite de la mise en œuvre du mandat.</a:t>
            </a:r>
          </a:p>
          <a:p>
            <a:pPr marL="342900" indent="-342900">
              <a:buFont typeface="Arial" panose="020B0604020202020204" pitchFamily="34" charset="0"/>
              <a:buChar char="•"/>
            </a:pPr>
            <a:endParaRPr lang="en-GB" sz="2000" dirty="0">
              <a:latin typeface="Verdana"/>
              <a:ea typeface="Verdana"/>
            </a:endParaRPr>
          </a:p>
          <a:p>
            <a:pPr marL="342900" indent="-342900">
              <a:buFont typeface="Arial" panose="020B0604020202020204" pitchFamily="34" charset="0"/>
              <a:buChar char="•"/>
            </a:pPr>
            <a:r>
              <a:rPr lang="fr-FR" sz="2000" dirty="0">
                <a:latin typeface="Verdana"/>
                <a:ea typeface="Verdana"/>
              </a:rPr>
              <a:t>Les </a:t>
            </a:r>
            <a:r>
              <a:rPr lang="fr-FR" sz="2000" b="1" dirty="0">
                <a:latin typeface="Verdana"/>
                <a:ea typeface="Verdana"/>
              </a:rPr>
              <a:t>États Membres</a:t>
            </a:r>
            <a:r>
              <a:rPr lang="fr-FR" sz="2000" dirty="0">
                <a:latin typeface="Verdana"/>
                <a:ea typeface="Verdana"/>
              </a:rPr>
              <a:t> sont chargés de dispenser une formation préalable au déploiement au personnel en uniforme, conformément aux normes établies dans les MFBPD.</a:t>
            </a:r>
          </a:p>
        </p:txBody>
      </p:sp>
      <p:sp>
        <p:nvSpPr>
          <p:cNvPr id="4" name="TextBox 3">
            <a:extLst>
              <a:ext uri="{FF2B5EF4-FFF2-40B4-BE49-F238E27FC236}">
                <a16:creationId xmlns:a16="http://schemas.microsoft.com/office/drawing/2014/main" id="{F760DC02-5A09-6A08-C00D-8BD08214BA4F}"/>
              </a:ext>
            </a:extLst>
          </p:cNvPr>
          <p:cNvSpPr txBox="1"/>
          <p:nvPr>
            <p:custDataLst>
              <p:tags r:id="rId2"/>
            </p:custDataLst>
          </p:nvPr>
        </p:nvSpPr>
        <p:spPr>
          <a:xfrm>
            <a:off x="1595999" y="761747"/>
            <a:ext cx="9000000"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Importance d’une formation efficace au maintien de la paix</a:t>
            </a:r>
          </a:p>
        </p:txBody>
      </p:sp>
    </p:spTree>
    <p:extLst>
      <p:ext uri="{BB962C8B-B14F-4D97-AF65-F5344CB8AC3E}">
        <p14:creationId xmlns:p14="http://schemas.microsoft.com/office/powerpoint/2010/main" val="302588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FE03717-3CEF-9428-C9CB-694833E166A3}"/>
              </a:ext>
            </a:extLst>
          </p:cNvPr>
          <p:cNvGraphicFramePr>
            <a:graphicFrameLocks noGrp="1"/>
          </p:cNvGraphicFramePr>
          <p:nvPr>
            <p:custDataLst>
              <p:tags r:id="rId1"/>
            </p:custDataLst>
            <p:extLst>
              <p:ext uri="{D42A27DB-BD31-4B8C-83A1-F6EECF244321}">
                <p14:modId xmlns:p14="http://schemas.microsoft.com/office/powerpoint/2010/main" val="2552261104"/>
              </p:ext>
            </p:extLst>
          </p:nvPr>
        </p:nvGraphicFramePr>
        <p:xfrm>
          <a:off x="1595999" y="1454593"/>
          <a:ext cx="9000000" cy="3444958"/>
        </p:xfrm>
        <a:graphic>
          <a:graphicData uri="http://schemas.openxmlformats.org/drawingml/2006/table">
            <a:tbl>
              <a:tblPr firstRow="1" firstCol="1" bandRow="1">
                <a:tableStyleId>{5C22544A-7EE6-4342-B048-85BDC9FD1C3A}</a:tableStyleId>
              </a:tblPr>
              <a:tblGrid>
                <a:gridCol w="2999404">
                  <a:extLst>
                    <a:ext uri="{9D8B030D-6E8A-4147-A177-3AD203B41FA5}">
                      <a16:colId xmlns:a16="http://schemas.microsoft.com/office/drawing/2014/main" val="384389948"/>
                    </a:ext>
                  </a:extLst>
                </a:gridCol>
                <a:gridCol w="2546276">
                  <a:extLst>
                    <a:ext uri="{9D8B030D-6E8A-4147-A177-3AD203B41FA5}">
                      <a16:colId xmlns:a16="http://schemas.microsoft.com/office/drawing/2014/main" val="3715906903"/>
                    </a:ext>
                  </a:extLst>
                </a:gridCol>
                <a:gridCol w="3454320">
                  <a:extLst>
                    <a:ext uri="{9D8B030D-6E8A-4147-A177-3AD203B41FA5}">
                      <a16:colId xmlns:a16="http://schemas.microsoft.com/office/drawing/2014/main" val="3015615823"/>
                    </a:ext>
                  </a:extLst>
                </a:gridCol>
              </a:tblGrid>
              <a:tr h="466334">
                <a:tc gridSpan="2">
                  <a:txBody>
                    <a:bodyPr/>
                    <a:lstStyle/>
                    <a:p>
                      <a:pPr marL="0" marR="0" algn="l" rtl="0">
                        <a:spcBef>
                          <a:spcPts val="0"/>
                        </a:spcBef>
                        <a:spcAft>
                          <a:spcPts val="0"/>
                        </a:spcAft>
                      </a:pPr>
                      <a:endParaRPr lang="en-GB" sz="2400" b="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noFill/>
                  </a:tcPr>
                </a:tc>
                <a:tc hMerge="1">
                  <a:txBody>
                    <a:bodyPr/>
                    <a:lstStyle/>
                    <a:p>
                      <a:endParaRPr lang="en-GB"/>
                    </a:p>
                  </a:txBody>
                  <a:tcPr/>
                </a:tc>
                <a:tc>
                  <a:txBody>
                    <a:bodyPr/>
                    <a:lstStyle/>
                    <a:p>
                      <a:pPr marL="0" marR="0" algn="just">
                        <a:spcBef>
                          <a:spcPts val="0"/>
                        </a:spcBef>
                        <a:spcAft>
                          <a:spcPts val="0"/>
                        </a:spcAft>
                      </a:pPr>
                      <a:r>
                        <a:rPr lang="fr-FR" sz="2400" b="0" dirty="0">
                          <a:solidFill>
                            <a:schemeClr val="tx1"/>
                          </a:solidFill>
                          <a:effectLst/>
                          <a:latin typeface="Verdana" panose="020B0604030504040204" pitchFamily="34" charset="0"/>
                          <a:ea typeface="Verdana" panose="020B0604030504040204" pitchFamily="34" charset="0"/>
                        </a:rPr>
                        <a:t> </a:t>
                      </a:r>
                    </a:p>
                  </a:txBody>
                  <a:tcPr marL="68580" marR="68580" marT="0" marB="0">
                    <a:noFill/>
                  </a:tcPr>
                </a:tc>
                <a:extLst>
                  <a:ext uri="{0D108BD9-81ED-4DB2-BD59-A6C34878D82A}">
                    <a16:rowId xmlns:a16="http://schemas.microsoft.com/office/drawing/2014/main" val="2027743508"/>
                  </a:ext>
                </a:extLst>
              </a:tr>
              <a:tr h="1515584">
                <a:tc gridSpan="3">
                  <a:txBody>
                    <a:bodyPr/>
                    <a:lstStyle/>
                    <a:p>
                      <a:pPr marL="0" marR="0" algn="l" rtl="0">
                        <a:spcBef>
                          <a:spcPts val="0"/>
                        </a:spcBef>
                        <a:spcAft>
                          <a:spcPts val="0"/>
                        </a:spcAft>
                      </a:pPr>
                      <a:endParaRPr lang="en-GB" sz="2400" b="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nchor="ctr">
                    <a:no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748376212"/>
                  </a:ext>
                </a:extLst>
              </a:tr>
              <a:tr h="932668">
                <a:tc>
                  <a:txBody>
                    <a:bodyPr/>
                    <a:lstStyle/>
                    <a:p>
                      <a:pPr marL="0" marR="0" algn="ctr">
                        <a:spcBef>
                          <a:spcPts val="0"/>
                        </a:spcBef>
                        <a:spcAft>
                          <a:spcPts val="0"/>
                        </a:spcAft>
                      </a:pPr>
                      <a:r>
                        <a:rPr lang="fr-FR" sz="2400" b="0" i="1" dirty="0">
                          <a:solidFill>
                            <a:schemeClr val="tx1"/>
                          </a:solidFill>
                          <a:effectLst/>
                          <a:latin typeface="Verdana" panose="020B0604030504040204" pitchFamily="34" charset="0"/>
                          <a:ea typeface="Verdana" panose="020B0604030504040204" pitchFamily="34" charset="0"/>
                        </a:rPr>
                        <a:t>Dans le pays</a:t>
                      </a:r>
                    </a:p>
                    <a:p>
                      <a:pPr marL="0" marR="0" algn="ctr">
                        <a:spcBef>
                          <a:spcPts val="0"/>
                        </a:spcBef>
                        <a:spcAft>
                          <a:spcPts val="0"/>
                        </a:spcAft>
                      </a:pPr>
                      <a:r>
                        <a:rPr lang="fr-FR" sz="2400" b="0" i="1" dirty="0">
                          <a:solidFill>
                            <a:schemeClr val="tx1"/>
                          </a:solidFill>
                          <a:effectLst/>
                          <a:latin typeface="Verdana" panose="020B0604030504040204" pitchFamily="34" charset="0"/>
                          <a:ea typeface="Verdana" panose="020B0604030504040204" pitchFamily="34" charset="0"/>
                        </a:rPr>
                        <a:t>États Membres (pour le personnel en uniforme)</a:t>
                      </a:r>
                    </a:p>
                  </a:txBody>
                  <a:tcPr marL="68580" marR="68580" marT="0" marB="0">
                    <a:noFill/>
                  </a:tcPr>
                </a:tc>
                <a:tc gridSpan="2">
                  <a:txBody>
                    <a:bodyPr/>
                    <a:lstStyle/>
                    <a:p>
                      <a:pPr marL="0" marR="0" indent="0" algn="ctr">
                        <a:spcBef>
                          <a:spcPts val="0"/>
                        </a:spcBef>
                        <a:spcAft>
                          <a:spcPts val="0"/>
                        </a:spcAft>
                      </a:pPr>
                      <a:r>
                        <a:rPr lang="fr-FR" sz="2400" b="0" i="1" dirty="0">
                          <a:solidFill>
                            <a:schemeClr val="tx1"/>
                          </a:solidFill>
                          <a:effectLst/>
                          <a:latin typeface="Verdana" panose="020B0604030504040204" pitchFamily="34" charset="0"/>
                          <a:ea typeface="Verdana" panose="020B0604030504040204" pitchFamily="34" charset="0"/>
                        </a:rPr>
                        <a:t>En mission</a:t>
                      </a:r>
                    </a:p>
                    <a:p>
                      <a:pPr marL="0" marR="0" indent="0" algn="ctr">
                        <a:spcBef>
                          <a:spcPts val="0"/>
                        </a:spcBef>
                        <a:spcAft>
                          <a:spcPts val="0"/>
                        </a:spcAft>
                      </a:pPr>
                      <a:r>
                        <a:rPr lang="fr-FR" sz="2400" b="0" i="1" dirty="0">
                          <a:solidFill>
                            <a:schemeClr val="tx1"/>
                          </a:solidFill>
                          <a:effectLst/>
                          <a:latin typeface="Verdana" panose="020B0604030504040204" pitchFamily="34" charset="0"/>
                          <a:ea typeface="Verdana" panose="020B0604030504040204" pitchFamily="34" charset="0"/>
                        </a:rPr>
                        <a:t>Nations Unies</a:t>
                      </a:r>
                    </a:p>
                  </a:txBody>
                  <a:tcPr marL="68580" marR="68580" marT="0" marB="0">
                    <a:noFill/>
                  </a:tcPr>
                </a:tc>
                <a:tc hMerge="1">
                  <a:txBody>
                    <a:bodyPr/>
                    <a:lstStyle/>
                    <a:p>
                      <a:endParaRPr dirty="0"/>
                    </a:p>
                  </a:txBody>
                  <a:tcPr marL="68580" marR="68580" marT="0" marB="0">
                    <a:noFill/>
                  </a:tcPr>
                </a:tc>
                <a:extLst>
                  <a:ext uri="{0D108BD9-81ED-4DB2-BD59-A6C34878D82A}">
                    <a16:rowId xmlns:a16="http://schemas.microsoft.com/office/drawing/2014/main" val="2229142362"/>
                  </a:ext>
                </a:extLst>
              </a:tr>
            </a:tbl>
          </a:graphicData>
        </a:graphic>
      </p:graphicFrame>
      <p:graphicFrame>
        <p:nvGraphicFramePr>
          <p:cNvPr id="6" name="Diagram 5">
            <a:extLst>
              <a:ext uri="{FF2B5EF4-FFF2-40B4-BE49-F238E27FC236}">
                <a16:creationId xmlns:a16="http://schemas.microsoft.com/office/drawing/2014/main" id="{22B6F7F1-87CF-0105-57A8-B06E9AFB2338}"/>
              </a:ext>
            </a:extLst>
          </p:cNvPr>
          <p:cNvGraphicFramePr/>
          <p:nvPr>
            <p:custDataLst>
              <p:tags r:id="rId2"/>
            </p:custDataLst>
            <p:extLst>
              <p:ext uri="{D42A27DB-BD31-4B8C-83A1-F6EECF244321}">
                <p14:modId xmlns:p14="http://schemas.microsoft.com/office/powerpoint/2010/main" val="363527970"/>
              </p:ext>
            </p:extLst>
          </p:nvPr>
        </p:nvGraphicFramePr>
        <p:xfrm>
          <a:off x="1595999" y="2277072"/>
          <a:ext cx="9000000" cy="900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TextBox 6">
            <a:extLst>
              <a:ext uri="{FF2B5EF4-FFF2-40B4-BE49-F238E27FC236}">
                <a16:creationId xmlns:a16="http://schemas.microsoft.com/office/drawing/2014/main" id="{42A1C0F3-822C-9289-2795-4C5398E3ADCD}"/>
              </a:ext>
            </a:extLst>
          </p:cNvPr>
          <p:cNvSpPr txBox="1"/>
          <p:nvPr>
            <p:custDataLst>
              <p:tags r:id="rId3"/>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Les phases de la formation au maintien de la paix </a:t>
            </a:r>
          </a:p>
        </p:txBody>
      </p:sp>
    </p:spTree>
    <p:extLst>
      <p:ext uri="{BB962C8B-B14F-4D97-AF65-F5344CB8AC3E}">
        <p14:creationId xmlns:p14="http://schemas.microsoft.com/office/powerpoint/2010/main" val="22838834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A22D9BB5-2F11-CB03-1350-44E910296808}"/>
              </a:ext>
            </a:extLst>
          </p:cNvPr>
          <p:cNvGraphicFramePr/>
          <p:nvPr>
            <p:custDataLst>
              <p:tags r:id="rId1"/>
            </p:custDataLst>
            <p:extLst>
              <p:ext uri="{D42A27DB-BD31-4B8C-83A1-F6EECF244321}">
                <p14:modId xmlns:p14="http://schemas.microsoft.com/office/powerpoint/2010/main" val="3729044001"/>
              </p:ext>
            </p:extLst>
          </p:nvPr>
        </p:nvGraphicFramePr>
        <p:xfrm>
          <a:off x="1595999" y="1390261"/>
          <a:ext cx="9000000" cy="47207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a:extLst>
              <a:ext uri="{FF2B5EF4-FFF2-40B4-BE49-F238E27FC236}">
                <a16:creationId xmlns:a16="http://schemas.microsoft.com/office/drawing/2014/main" id="{5700F633-E721-950B-2E69-207F9C307806}"/>
              </a:ext>
            </a:extLst>
          </p:cNvPr>
          <p:cNvSpPr txBox="1"/>
          <p:nvPr>
            <p:custDataLst>
              <p:tags r:id="rId2"/>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Structure des MFBPD</a:t>
            </a:r>
          </a:p>
        </p:txBody>
      </p:sp>
    </p:spTree>
    <p:extLst>
      <p:ext uri="{BB962C8B-B14F-4D97-AF65-F5344CB8AC3E}">
        <p14:creationId xmlns:p14="http://schemas.microsoft.com/office/powerpoint/2010/main" val="2002501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C802FE11-F449-09C0-3315-FC376A00A667}"/>
              </a:ext>
            </a:extLst>
          </p:cNvPr>
          <p:cNvGraphicFramePr>
            <a:graphicFrameLocks noGrp="1"/>
          </p:cNvGraphicFramePr>
          <p:nvPr>
            <p:custDataLst>
              <p:tags r:id="rId1"/>
            </p:custDataLst>
            <p:extLst>
              <p:ext uri="{D42A27DB-BD31-4B8C-83A1-F6EECF244321}">
                <p14:modId xmlns:p14="http://schemas.microsoft.com/office/powerpoint/2010/main" val="3398535693"/>
              </p:ext>
            </p:extLst>
          </p:nvPr>
        </p:nvGraphicFramePr>
        <p:xfrm>
          <a:off x="696000" y="1160019"/>
          <a:ext cx="10800000" cy="5577840"/>
        </p:xfrm>
        <a:graphic>
          <a:graphicData uri="http://schemas.openxmlformats.org/drawingml/2006/table">
            <a:tbl>
              <a:tblPr firstRow="1" bandRow="1">
                <a:tableStyleId>{5C22544A-7EE6-4342-B048-85BDC9FD1C3A}</a:tableStyleId>
              </a:tblPr>
              <a:tblGrid>
                <a:gridCol w="3600000">
                  <a:extLst>
                    <a:ext uri="{9D8B030D-6E8A-4147-A177-3AD203B41FA5}">
                      <a16:colId xmlns:a16="http://schemas.microsoft.com/office/drawing/2014/main" val="2379680828"/>
                    </a:ext>
                  </a:extLst>
                </a:gridCol>
                <a:gridCol w="3600000">
                  <a:extLst>
                    <a:ext uri="{9D8B030D-6E8A-4147-A177-3AD203B41FA5}">
                      <a16:colId xmlns:a16="http://schemas.microsoft.com/office/drawing/2014/main" val="240472273"/>
                    </a:ext>
                  </a:extLst>
                </a:gridCol>
                <a:gridCol w="3600000">
                  <a:extLst>
                    <a:ext uri="{9D8B030D-6E8A-4147-A177-3AD203B41FA5}">
                      <a16:colId xmlns:a16="http://schemas.microsoft.com/office/drawing/2014/main" val="765977347"/>
                    </a:ext>
                  </a:extLst>
                </a:gridCol>
              </a:tblGrid>
              <a:tr h="0">
                <a:tc gridSpan="3">
                  <a:txBody>
                    <a:bodyPr/>
                    <a:lstStyle/>
                    <a:p>
                      <a:pPr algn="ctr"/>
                      <a:r>
                        <a:rPr lang="fr-FR" sz="900" b="1" dirty="0">
                          <a:solidFill>
                            <a:schemeClr val="tx1"/>
                          </a:solidFill>
                          <a:latin typeface="Verdana" panose="020B0604030504040204" pitchFamily="34" charset="0"/>
                          <a:ea typeface="Verdana" panose="020B0604030504040204" pitchFamily="34" charset="0"/>
                        </a:rPr>
                        <a:t>Conseils relatifs à l’utilisation des MFBPD de l’ONU</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938533682"/>
                  </a:ext>
                </a:extLst>
              </a:tr>
              <a:tr h="0">
                <a:tc gridSpan="3">
                  <a:txBody>
                    <a:bodyPr/>
                    <a:lstStyle/>
                    <a:p>
                      <a:pPr algn="ctr"/>
                      <a:r>
                        <a:rPr lang="fr-FR" sz="900" b="1" dirty="0">
                          <a:solidFill>
                            <a:schemeClr val="tx1"/>
                          </a:solidFill>
                          <a:latin typeface="Verdana" panose="020B0604030504040204" pitchFamily="34" charset="0"/>
                          <a:ea typeface="Verdana" panose="020B0604030504040204" pitchFamily="34" charset="0"/>
                        </a:rPr>
                        <a:t>Leçon d’ouverture des MFBPD de l’ONU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373592900"/>
                  </a:ext>
                </a:extLst>
              </a:tr>
              <a:tr h="0">
                <a:tc gridSpan="3">
                  <a:txBody>
                    <a:bodyPr/>
                    <a:lstStyle/>
                    <a:p>
                      <a:pPr algn="ctr"/>
                      <a:r>
                        <a:rPr lang="fr-FR" sz="900" b="1" dirty="0">
                          <a:solidFill>
                            <a:schemeClr val="tx1"/>
                          </a:solidFill>
                          <a:latin typeface="Verdana" panose="020B0604030504040204" pitchFamily="34" charset="0"/>
                          <a:ea typeface="Verdana" panose="020B0604030504040204" pitchFamily="34" charset="0"/>
                        </a:rPr>
                        <a:t>Module 1 : Vue d’ensemble du maintien de la paix de l’ONU</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79878133"/>
                  </a:ext>
                </a:extLst>
              </a:tr>
              <a:tr h="0">
                <a:tc>
                  <a:txBody>
                    <a:bodyPr/>
                    <a:lstStyle/>
                    <a:p>
                      <a:pPr algn="l"/>
                      <a:r>
                        <a:rPr lang="fr-FR" sz="900" b="1" dirty="0">
                          <a:solidFill>
                            <a:srgbClr val="005592"/>
                          </a:solidFill>
                          <a:latin typeface="Verdana" panose="020B0604030504040204" pitchFamily="34" charset="0"/>
                          <a:ea typeface="Verdana" panose="020B0604030504040204" pitchFamily="34" charset="0"/>
                        </a:rPr>
                        <a:t>Introduction et vue d’ensemble</a:t>
                      </a:r>
                    </a:p>
                    <a:p>
                      <a:pPr algn="l"/>
                      <a:r>
                        <a:rPr lang="fr-FR" sz="900" dirty="0">
                          <a:solidFill>
                            <a:schemeClr val="tx1"/>
                          </a:solidFill>
                          <a:latin typeface="Verdana" panose="020B0604030504040204" pitchFamily="34" charset="0"/>
                          <a:ea typeface="Verdana" panose="020B0604030504040204" pitchFamily="34" charset="0"/>
                        </a:rPr>
                        <a:t>1.0 Introduction au Module 1</a:t>
                      </a:r>
                    </a:p>
                    <a:p>
                      <a:pPr algn="l" rtl="0"/>
                      <a:endParaRPr lang="en-US" sz="900" dirty="0">
                        <a:solidFill>
                          <a:schemeClr val="tx1"/>
                        </a:solidFill>
                        <a:latin typeface="Verdana" panose="020B0604030504040204" pitchFamily="34" charset="0"/>
                        <a:ea typeface="Verdana" panose="020B0604030504040204" pitchFamily="34" charset="0"/>
                      </a:endParaRPr>
                    </a:p>
                    <a:p>
                      <a:pPr algn="l" rtl="0"/>
                      <a:endParaRPr lang="en-US" sz="900" dirty="0">
                        <a:solidFill>
                          <a:schemeClr val="tx1"/>
                        </a:solidFill>
                        <a:latin typeface="Verdana" panose="020B0604030504040204" pitchFamily="34" charset="0"/>
                        <a:ea typeface="Verdana" panose="020B060403050404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fr-FR" sz="900" b="1" dirty="0">
                          <a:solidFill>
                            <a:srgbClr val="005592"/>
                          </a:solidFill>
                          <a:latin typeface="Verdana" panose="020B0604030504040204" pitchFamily="34" charset="0"/>
                          <a:ea typeface="Verdana" panose="020B0604030504040204" pitchFamily="34" charset="0"/>
                        </a:rPr>
                        <a:t>Définition du maintien de la paix de l’ONU</a:t>
                      </a:r>
                    </a:p>
                    <a:p>
                      <a:pPr algn="l"/>
                      <a:r>
                        <a:rPr lang="fr-FR" sz="900" dirty="0">
                          <a:solidFill>
                            <a:schemeClr val="tx1"/>
                          </a:solidFill>
                          <a:latin typeface="Verdana" panose="020B0604030504040204" pitchFamily="34" charset="0"/>
                          <a:ea typeface="Verdana" panose="020B0604030504040204" pitchFamily="34" charset="0"/>
                        </a:rPr>
                        <a:t>1.1 Maintien de la paix de l’ONU – Niveau stratégique</a:t>
                      </a:r>
                    </a:p>
                    <a:p>
                      <a:pPr algn="l"/>
                      <a:r>
                        <a:rPr lang="fr-FR" sz="900" dirty="0">
                          <a:solidFill>
                            <a:schemeClr val="tx1"/>
                          </a:solidFill>
                          <a:latin typeface="Verdana" panose="020B0604030504040204" pitchFamily="34" charset="0"/>
                          <a:ea typeface="Verdana" panose="020B0604030504040204" pitchFamily="34" charset="0"/>
                        </a:rPr>
                        <a:t>1.2 Activités de paix et de sécurité</a:t>
                      </a:r>
                    </a:p>
                    <a:p>
                      <a:pPr algn="l"/>
                      <a:r>
                        <a:rPr lang="fr-FR" sz="900" dirty="0">
                          <a:solidFill>
                            <a:schemeClr val="tx1"/>
                          </a:solidFill>
                          <a:latin typeface="Verdana" panose="020B0604030504040204" pitchFamily="34" charset="0"/>
                          <a:ea typeface="Verdana" panose="020B0604030504040204" pitchFamily="34" charset="0"/>
                        </a:rPr>
                        <a:t>1.3 Principes du maintien de la paix de l’ONU</a:t>
                      </a:r>
                    </a:p>
                    <a:p>
                      <a:pPr algn="l"/>
                      <a:r>
                        <a:rPr lang="fr-FR" sz="900" dirty="0">
                          <a:solidFill>
                            <a:schemeClr val="tx1"/>
                          </a:solidFill>
                          <a:latin typeface="Verdana" panose="020B0604030504040204" pitchFamily="34" charset="0"/>
                          <a:ea typeface="Verdana" panose="020B0604030504040204" pitchFamily="34" charset="0"/>
                        </a:rPr>
                        <a:t>1.4 Cadre juridique des opérations de maintien de la paix de l’ONU</a:t>
                      </a:r>
                    </a:p>
                    <a:p>
                      <a:pPr algn="l" rtl="0"/>
                      <a:endParaRPr lang="en-GB" sz="900" dirty="0">
                        <a:solidFill>
                          <a:schemeClr val="tx1"/>
                        </a:solidFill>
                        <a:latin typeface="Verdana" panose="020B0604030504040204" pitchFamily="34" charset="0"/>
                        <a:ea typeface="Verdana" panose="020B060403050404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fr-FR" sz="900" b="1" dirty="0">
                          <a:solidFill>
                            <a:srgbClr val="005592"/>
                          </a:solidFill>
                          <a:latin typeface="Verdana" panose="020B0604030504040204" pitchFamily="34" charset="0"/>
                          <a:ea typeface="Verdana" panose="020B0604030504040204" pitchFamily="34" charset="0"/>
                        </a:rPr>
                        <a:t>Travailler au maintien de la paix de l’ONU</a:t>
                      </a:r>
                    </a:p>
                    <a:p>
                      <a:pPr algn="l"/>
                      <a:r>
                        <a:rPr lang="fr-FR" sz="900" dirty="0">
                          <a:solidFill>
                            <a:schemeClr val="tx1"/>
                          </a:solidFill>
                          <a:latin typeface="Verdana" panose="020B0604030504040204" pitchFamily="34" charset="0"/>
                          <a:ea typeface="Verdana" panose="020B0604030504040204" pitchFamily="34" charset="0"/>
                        </a:rPr>
                        <a:t>1.5 Mise en œuvre des mandats du Conseil de sécurité  </a:t>
                      </a:r>
                    </a:p>
                    <a:p>
                      <a:pPr algn="l"/>
                      <a:r>
                        <a:rPr lang="fr-FR" sz="900" dirty="0">
                          <a:solidFill>
                            <a:schemeClr val="tx1"/>
                          </a:solidFill>
                          <a:latin typeface="Verdana" panose="020B0604030504040204" pitchFamily="34" charset="0"/>
                          <a:ea typeface="Verdana" panose="020B0604030504040204" pitchFamily="34" charset="0"/>
                        </a:rPr>
                        <a:t>1.6 Fonctionnement des opérations de maintien de la paix</a:t>
                      </a:r>
                    </a:p>
                    <a:p>
                      <a:pPr algn="l"/>
                      <a:r>
                        <a:rPr lang="fr-FR" sz="900" dirty="0">
                          <a:solidFill>
                            <a:schemeClr val="tx1"/>
                          </a:solidFill>
                          <a:latin typeface="Verdana" panose="020B0604030504040204" pitchFamily="34" charset="0"/>
                          <a:ea typeface="Verdana" panose="020B0604030504040204" pitchFamily="34" charset="0"/>
                        </a:rPr>
                        <a:t>1.7 Travailler à l’unisson au sein d’une mission de l’ONU</a:t>
                      </a:r>
                    </a:p>
                    <a:p>
                      <a:pPr algn="l"/>
                      <a:r>
                        <a:rPr lang="fr-FR" sz="900" dirty="0">
                          <a:solidFill>
                            <a:schemeClr val="tx1"/>
                          </a:solidFill>
                          <a:latin typeface="Verdana" panose="020B0604030504040204" pitchFamily="34" charset="0"/>
                          <a:ea typeface="Verdana" panose="020B0604030504040204" pitchFamily="34" charset="0"/>
                        </a:rPr>
                        <a:t>1.8 Partenaires de la mission</a:t>
                      </a:r>
                    </a:p>
                    <a:p>
                      <a:pPr algn="l" rtl="0"/>
                      <a:endParaRPr lang="en-GB" sz="900" dirty="0">
                        <a:solidFill>
                          <a:schemeClr val="tx1"/>
                        </a:solidFill>
                        <a:latin typeface="Verdana" panose="020B0604030504040204" pitchFamily="34" charset="0"/>
                        <a:ea typeface="Verdana" panose="020B060403050404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9705609"/>
                  </a:ext>
                </a:extLst>
              </a:tr>
              <a:tr h="0">
                <a:tc gridSpan="3">
                  <a:txBody>
                    <a:bodyPr/>
                    <a:lstStyle/>
                    <a:p>
                      <a:pPr algn="ctr"/>
                      <a:r>
                        <a:rPr lang="fr-FR" sz="900" b="1" dirty="0">
                          <a:solidFill>
                            <a:schemeClr val="tx1"/>
                          </a:solidFill>
                          <a:latin typeface="Verdana" panose="020B0604030504040204" pitchFamily="34" charset="0"/>
                          <a:ea typeface="Verdana" panose="020B0604030504040204" pitchFamily="34" charset="0"/>
                        </a:rPr>
                        <a:t>Module 2 : Mandats et priorités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918698937"/>
                  </a:ext>
                </a:extLst>
              </a:tr>
              <a:tr h="0">
                <a:tc>
                  <a:txBody>
                    <a:bodyPr/>
                    <a:lstStyle/>
                    <a:p>
                      <a:pPr algn="l"/>
                      <a:r>
                        <a:rPr lang="fr-FR" sz="900" b="1" dirty="0">
                          <a:solidFill>
                            <a:srgbClr val="005592"/>
                          </a:solidFill>
                          <a:latin typeface="Verdana" panose="020B0604030504040204" pitchFamily="34" charset="0"/>
                          <a:ea typeface="Verdana" panose="020B0604030504040204" pitchFamily="34" charset="0"/>
                        </a:rPr>
                        <a:t>Introduction et vue d’ensemble</a:t>
                      </a:r>
                    </a:p>
                    <a:p>
                      <a:pPr algn="l"/>
                      <a:r>
                        <a:rPr lang="fr-FR" sz="900" dirty="0">
                          <a:solidFill>
                            <a:schemeClr val="tx1"/>
                          </a:solidFill>
                          <a:latin typeface="Verdana" panose="020B0604030504040204" pitchFamily="34" charset="0"/>
                          <a:ea typeface="Verdana" panose="020B0604030504040204" pitchFamily="34" charset="0"/>
                        </a:rPr>
                        <a:t>2.0 Introduction au Module 2</a:t>
                      </a:r>
                    </a:p>
                    <a:p>
                      <a:pPr algn="l"/>
                      <a:r>
                        <a:rPr lang="fr-FR" sz="900" dirty="0">
                          <a:solidFill>
                            <a:schemeClr val="tx1"/>
                          </a:solidFill>
                          <a:latin typeface="Verdana" panose="020B0604030504040204" pitchFamily="34" charset="0"/>
                          <a:ea typeface="Verdana" panose="020B0604030504040204" pitchFamily="34" charset="0"/>
                        </a:rPr>
                        <a:t>2.1 Vue d’ensemble des tâches du mandat des opérations de maintien de la paix de l’ONU</a:t>
                      </a:r>
                    </a:p>
                    <a:p>
                      <a:pPr algn="l" rtl="0"/>
                      <a:endParaRPr lang="en-US" sz="900" dirty="0">
                        <a:solidFill>
                          <a:schemeClr val="tx1"/>
                        </a:solidFill>
                        <a:latin typeface="Verdana" panose="020B0604030504040204" pitchFamily="34" charset="0"/>
                        <a:ea typeface="Verdana" panose="020B0604030504040204" pitchFamily="34" charset="0"/>
                      </a:endParaRPr>
                    </a:p>
                    <a:p>
                      <a:pPr algn="l"/>
                      <a:r>
                        <a:rPr lang="fr-FR" sz="900" b="1" dirty="0">
                          <a:solidFill>
                            <a:srgbClr val="005592"/>
                          </a:solidFill>
                          <a:latin typeface="Verdana" panose="020B0604030504040204" pitchFamily="34" charset="0"/>
                          <a:ea typeface="Verdana" panose="020B0604030504040204" pitchFamily="34" charset="0"/>
                        </a:rPr>
                        <a:t>Activités de consolidation de la paix</a:t>
                      </a:r>
                    </a:p>
                    <a:p>
                      <a:pPr algn="l"/>
                      <a:r>
                        <a:rPr lang="fr-FR" sz="900" dirty="0">
                          <a:solidFill>
                            <a:schemeClr val="tx1"/>
                          </a:solidFill>
                          <a:latin typeface="Verdana" panose="020B0604030504040204" pitchFamily="34" charset="0"/>
                          <a:ea typeface="Verdana" panose="020B0604030504040204" pitchFamily="34" charset="0"/>
                        </a:rPr>
                        <a:t>2.2 Mise en œuvre des activités de consolidation de la paix </a:t>
                      </a:r>
                    </a:p>
                    <a:p>
                      <a:pPr algn="l"/>
                      <a:r>
                        <a:rPr lang="fr-FR" sz="900" dirty="0">
                          <a:solidFill>
                            <a:schemeClr val="tx1"/>
                          </a:solidFill>
                          <a:latin typeface="Verdana" panose="020B0604030504040204" pitchFamily="34" charset="0"/>
                          <a:ea typeface="Verdana" panose="020B0604030504040204" pitchFamily="34" charset="0"/>
                        </a:rPr>
                        <a:t>(Parties 1 et 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fr-FR" sz="900" b="1" dirty="0">
                          <a:solidFill>
                            <a:srgbClr val="005592"/>
                          </a:solidFill>
                          <a:latin typeface="Verdana" panose="020B0604030504040204" pitchFamily="34" charset="0"/>
                          <a:ea typeface="Verdana" panose="020B0604030504040204" pitchFamily="34" charset="0"/>
                        </a:rPr>
                        <a:t>Mandats de protection</a:t>
                      </a:r>
                    </a:p>
                    <a:p>
                      <a:pPr algn="l"/>
                      <a:r>
                        <a:rPr lang="fr-FR" sz="900" dirty="0">
                          <a:solidFill>
                            <a:schemeClr val="tx1"/>
                          </a:solidFill>
                          <a:latin typeface="Verdana" panose="020B0604030504040204" pitchFamily="34" charset="0"/>
                          <a:ea typeface="Verdana" panose="020B0604030504040204" pitchFamily="34" charset="0"/>
                        </a:rPr>
                        <a:t>2.3 Droits humains</a:t>
                      </a:r>
                    </a:p>
                    <a:p>
                      <a:pPr algn="l"/>
                      <a:r>
                        <a:rPr lang="fr-FR" sz="900" dirty="0">
                          <a:solidFill>
                            <a:schemeClr val="tx1"/>
                          </a:solidFill>
                          <a:latin typeface="Verdana" panose="020B0604030504040204" pitchFamily="34" charset="0"/>
                          <a:ea typeface="Verdana" panose="020B0604030504040204" pitchFamily="34" charset="0"/>
                        </a:rPr>
                        <a:t>2.4 Protection des civils</a:t>
                      </a:r>
                    </a:p>
                    <a:p>
                      <a:pPr algn="l"/>
                      <a:r>
                        <a:rPr lang="fr-FR" sz="900" dirty="0">
                          <a:solidFill>
                            <a:schemeClr val="tx1"/>
                          </a:solidFill>
                          <a:latin typeface="Verdana" panose="020B0604030504040204" pitchFamily="34" charset="0"/>
                          <a:ea typeface="Verdana" panose="020B0604030504040204" pitchFamily="34" charset="0"/>
                        </a:rPr>
                        <a:t>2.5 Protection contre les violences sexuelles liées aux conflits</a:t>
                      </a:r>
                    </a:p>
                    <a:p>
                      <a:pPr algn="l"/>
                      <a:r>
                        <a:rPr lang="fr-FR" sz="900" dirty="0">
                          <a:solidFill>
                            <a:schemeClr val="tx1"/>
                          </a:solidFill>
                          <a:latin typeface="Verdana" panose="020B0604030504040204" pitchFamily="34" charset="0"/>
                          <a:ea typeface="Verdana" panose="020B0604030504040204" pitchFamily="34" charset="0"/>
                        </a:rPr>
                        <a:t>2.6 Protection de l’enfance</a:t>
                      </a:r>
                    </a:p>
                    <a:p>
                      <a:pPr algn="l" rtl="0"/>
                      <a:endParaRPr lang="en-GB" sz="900" dirty="0">
                        <a:solidFill>
                          <a:schemeClr val="tx1"/>
                        </a:solidFill>
                        <a:latin typeface="Verdana" panose="020B0604030504040204" pitchFamily="34" charset="0"/>
                        <a:ea typeface="Verdana" panose="020B060403050404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fr-FR" sz="900" b="1" dirty="0">
                          <a:solidFill>
                            <a:srgbClr val="005592"/>
                          </a:solidFill>
                          <a:latin typeface="Verdana" panose="020B0604030504040204" pitchFamily="34" charset="0"/>
                          <a:ea typeface="Verdana" panose="020B0604030504040204" pitchFamily="34" charset="0"/>
                        </a:rPr>
                        <a:t>Priorités transversales</a:t>
                      </a:r>
                    </a:p>
                    <a:p>
                      <a:pPr algn="l"/>
                      <a:r>
                        <a:rPr lang="fr-FR" sz="900" dirty="0">
                          <a:solidFill>
                            <a:schemeClr val="tx1"/>
                          </a:solidFill>
                          <a:latin typeface="Verdana" panose="020B0604030504040204" pitchFamily="34" charset="0"/>
                          <a:ea typeface="Verdana" panose="020B0604030504040204" pitchFamily="34" charset="0"/>
                        </a:rPr>
                        <a:t>2.7 Femmes, paix et sécurité</a:t>
                      </a:r>
                    </a:p>
                    <a:p>
                      <a:pPr algn="l"/>
                      <a:r>
                        <a:rPr lang="fr-FR" sz="900" dirty="0">
                          <a:solidFill>
                            <a:schemeClr val="tx1"/>
                          </a:solidFill>
                          <a:latin typeface="Verdana" panose="020B0604030504040204" pitchFamily="34" charset="0"/>
                          <a:ea typeface="Verdana" panose="020B0604030504040204" pitchFamily="34" charset="0"/>
                        </a:rPr>
                        <a:t>2.8 Climat, paix et sécurité</a:t>
                      </a:r>
                    </a:p>
                    <a:p>
                      <a:pPr algn="l"/>
                      <a:r>
                        <a:rPr lang="fr-FR" sz="900" dirty="0">
                          <a:solidFill>
                            <a:schemeClr val="tx1"/>
                          </a:solidFill>
                          <a:latin typeface="Verdana" panose="020B0604030504040204" pitchFamily="34" charset="0"/>
                          <a:ea typeface="Verdana" panose="020B0604030504040204" pitchFamily="34" charset="0"/>
                        </a:rPr>
                        <a:t>2.9 Communication stratégique et intégrité de l’information</a:t>
                      </a:r>
                    </a:p>
                    <a:p>
                      <a:pPr algn="l" rtl="0"/>
                      <a:endParaRPr lang="en-US" sz="900" dirty="0">
                        <a:solidFill>
                          <a:schemeClr val="tx1"/>
                        </a:solidFill>
                        <a:latin typeface="Verdana" panose="020B0604030504040204" pitchFamily="34" charset="0"/>
                        <a:ea typeface="Verdana" panose="020B0604030504040204" pitchFamily="34" charset="0"/>
                      </a:endParaRPr>
                    </a:p>
                    <a:p>
                      <a:pPr algn="l"/>
                      <a:r>
                        <a:rPr lang="fr-FR" sz="900" b="1" dirty="0">
                          <a:solidFill>
                            <a:srgbClr val="005592"/>
                          </a:solidFill>
                          <a:latin typeface="Verdana" panose="020B0604030504040204" pitchFamily="34" charset="0"/>
                          <a:ea typeface="Verdana" panose="020B0604030504040204" pitchFamily="34" charset="0"/>
                        </a:rPr>
                        <a:t>Étude de cas intégrée</a:t>
                      </a:r>
                    </a:p>
                    <a:p>
                      <a:pPr algn="l"/>
                      <a:r>
                        <a:rPr lang="fr-FR" sz="900" dirty="0">
                          <a:solidFill>
                            <a:schemeClr val="tx1"/>
                          </a:solidFill>
                          <a:latin typeface="Verdana" panose="020B0604030504040204" pitchFamily="34" charset="0"/>
                          <a:ea typeface="Verdana" panose="020B0604030504040204" pitchFamily="34" charset="0"/>
                        </a:rPr>
                        <a:t>2.10 Étude de cas intégrée : La protection des civils : une approche globale de la mission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43236703"/>
                  </a:ext>
                </a:extLst>
              </a:tr>
              <a:tr h="0">
                <a:tc gridSpan="3">
                  <a:txBody>
                    <a:bodyPr/>
                    <a:lstStyle/>
                    <a:p>
                      <a:pPr algn="ctr"/>
                      <a:r>
                        <a:rPr lang="fr-FR" sz="900" b="1" dirty="0">
                          <a:solidFill>
                            <a:schemeClr val="tx1"/>
                          </a:solidFill>
                          <a:latin typeface="Verdana" panose="020B0604030504040204" pitchFamily="34" charset="0"/>
                          <a:ea typeface="Verdana" panose="020B0604030504040204" pitchFamily="34" charset="0"/>
                        </a:rPr>
                        <a:t>Module 3 : Agent de maintien de la paix</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01454778"/>
                  </a:ext>
                </a:extLst>
              </a:tr>
              <a:tr h="0">
                <a:tc>
                  <a:txBody>
                    <a:bodyPr/>
                    <a:lstStyle/>
                    <a:p>
                      <a:pPr algn="l"/>
                      <a:r>
                        <a:rPr lang="fr-FR" sz="900" b="1" dirty="0">
                          <a:solidFill>
                            <a:srgbClr val="005592"/>
                          </a:solidFill>
                          <a:latin typeface="Verdana" panose="020B0604030504040204" pitchFamily="34" charset="0"/>
                          <a:ea typeface="Verdana" panose="020B0604030504040204" pitchFamily="34" charset="0"/>
                        </a:rPr>
                        <a:t>Introduction et vue d’ensemble</a:t>
                      </a:r>
                    </a:p>
                    <a:p>
                      <a:pPr algn="l"/>
                      <a:r>
                        <a:rPr lang="fr-FR" sz="900" dirty="0">
                          <a:solidFill>
                            <a:schemeClr val="tx1"/>
                          </a:solidFill>
                          <a:latin typeface="Verdana" panose="020B0604030504040204" pitchFamily="34" charset="0"/>
                          <a:ea typeface="Verdana" panose="020B0604030504040204" pitchFamily="34" charset="0"/>
                        </a:rPr>
                        <a:t>3.0 Introduction au Module 3</a:t>
                      </a:r>
                    </a:p>
                    <a:p>
                      <a:pPr algn="l" rtl="0"/>
                      <a:endParaRPr lang="en-US" sz="900" dirty="0">
                        <a:solidFill>
                          <a:schemeClr val="tx1"/>
                        </a:solidFill>
                        <a:latin typeface="Verdana" panose="020B0604030504040204" pitchFamily="34" charset="0"/>
                        <a:ea typeface="Verdana" panose="020B0604030504040204" pitchFamily="34" charset="0"/>
                      </a:endParaRPr>
                    </a:p>
                    <a:p>
                      <a:pPr algn="l"/>
                      <a:r>
                        <a:rPr lang="fr-FR" sz="900" b="1" dirty="0">
                          <a:solidFill>
                            <a:srgbClr val="005592"/>
                          </a:solidFill>
                          <a:latin typeface="Verdana" panose="020B0604030504040204" pitchFamily="34" charset="0"/>
                          <a:ea typeface="Verdana" panose="020B0604030504040204" pitchFamily="34" charset="0"/>
                        </a:rPr>
                        <a:t>Valeurs et comportements de l’ONU</a:t>
                      </a:r>
                    </a:p>
                    <a:p>
                      <a:pPr algn="l"/>
                      <a:r>
                        <a:rPr lang="fr-FR" sz="900" dirty="0">
                          <a:solidFill>
                            <a:schemeClr val="tx1"/>
                          </a:solidFill>
                          <a:latin typeface="Verdana" panose="020B0604030504040204" pitchFamily="34" charset="0"/>
                          <a:ea typeface="Verdana" panose="020B0604030504040204" pitchFamily="34" charset="0"/>
                        </a:rPr>
                        <a:t>3.1 Valeurs et comportements de l’ONU (Parties 1 et 2)</a:t>
                      </a:r>
                    </a:p>
                    <a:p>
                      <a:pPr algn="l" rtl="0"/>
                      <a:endParaRPr lang="en-GB" sz="900" dirty="0">
                        <a:solidFill>
                          <a:schemeClr val="tx1"/>
                        </a:solidFill>
                        <a:latin typeface="Verdana" panose="020B0604030504040204" pitchFamily="34" charset="0"/>
                        <a:ea typeface="Verdana" panose="020B060403050404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fr-FR" sz="900" b="1" dirty="0">
                          <a:solidFill>
                            <a:srgbClr val="005592"/>
                          </a:solidFill>
                          <a:latin typeface="Verdana" panose="020B0604030504040204" pitchFamily="34" charset="0"/>
                          <a:ea typeface="Verdana" panose="020B0604030504040204" pitchFamily="34" charset="0"/>
                        </a:rPr>
                        <a:t>Normes de conduite en matière de maintien de la paix</a:t>
                      </a:r>
                    </a:p>
                    <a:p>
                      <a:pPr algn="l"/>
                      <a:r>
                        <a:rPr lang="fr-FR" sz="900" dirty="0">
                          <a:solidFill>
                            <a:schemeClr val="tx1"/>
                          </a:solidFill>
                          <a:latin typeface="Verdana" panose="020B0604030504040204" pitchFamily="34" charset="0"/>
                          <a:ea typeface="Verdana" panose="020B0604030504040204" pitchFamily="34" charset="0"/>
                        </a:rPr>
                        <a:t>3.2 Conduite et discipline</a:t>
                      </a:r>
                    </a:p>
                    <a:p>
                      <a:pPr algn="l"/>
                      <a:r>
                        <a:rPr lang="fr-FR" sz="900" dirty="0">
                          <a:solidFill>
                            <a:schemeClr val="tx1"/>
                          </a:solidFill>
                          <a:latin typeface="Verdana" panose="020B0604030504040204" pitchFamily="34" charset="0"/>
                          <a:ea typeface="Verdana" panose="020B0604030504040204" pitchFamily="34" charset="0"/>
                        </a:rPr>
                        <a:t>3.3 Exploitation et abus sexuels</a:t>
                      </a:r>
                    </a:p>
                    <a:p>
                      <a:pPr algn="l" rtl="0"/>
                      <a:endParaRPr lang="en-US" sz="900" dirty="0">
                        <a:solidFill>
                          <a:schemeClr val="tx1"/>
                        </a:solidFill>
                        <a:latin typeface="Verdana" panose="020B0604030504040204" pitchFamily="34" charset="0"/>
                        <a:ea typeface="Verdana" panose="020B0604030504040204" pitchFamily="34" charset="0"/>
                      </a:endParaRPr>
                    </a:p>
                    <a:p>
                      <a:pPr algn="l"/>
                      <a:r>
                        <a:rPr lang="fr-FR" sz="900" b="1" dirty="0">
                          <a:solidFill>
                            <a:srgbClr val="005592"/>
                          </a:solidFill>
                          <a:latin typeface="Verdana" panose="020B0604030504040204" pitchFamily="34" charset="0"/>
                          <a:ea typeface="Verdana" panose="020B0604030504040204" pitchFamily="34" charset="0"/>
                        </a:rPr>
                        <a:t>Environnement et ressources naturelles</a:t>
                      </a:r>
                    </a:p>
                    <a:p>
                      <a:pPr algn="l"/>
                      <a:r>
                        <a:rPr lang="fr-FR" sz="900" dirty="0">
                          <a:solidFill>
                            <a:schemeClr val="tx1"/>
                          </a:solidFill>
                          <a:latin typeface="Verdana" panose="020B0604030504040204" pitchFamily="34" charset="0"/>
                          <a:ea typeface="Verdana" panose="020B0604030504040204" pitchFamily="34" charset="0"/>
                        </a:rPr>
                        <a:t>3.4 Environnement et ressources naturelles</a:t>
                      </a:r>
                    </a:p>
                    <a:p>
                      <a:pPr algn="l" rtl="0"/>
                      <a:endParaRPr lang="en-GB" sz="900" dirty="0">
                        <a:solidFill>
                          <a:schemeClr val="tx1"/>
                        </a:solidFill>
                        <a:latin typeface="Verdana" panose="020B0604030504040204" pitchFamily="34" charset="0"/>
                        <a:ea typeface="Verdana" panose="020B060403050404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fr-FR" sz="900" b="1" dirty="0">
                          <a:solidFill>
                            <a:srgbClr val="005592"/>
                          </a:solidFill>
                          <a:latin typeface="Verdana" panose="020B0604030504040204" pitchFamily="34" charset="0"/>
                          <a:ea typeface="Verdana" panose="020B0604030504040204" pitchFamily="34" charset="0"/>
                        </a:rPr>
                        <a:t>Sûreté et sécurité du personnel de l’ONU</a:t>
                      </a:r>
                    </a:p>
                    <a:p>
                      <a:pPr algn="l"/>
                      <a:r>
                        <a:rPr lang="fr-FR" sz="900" dirty="0">
                          <a:solidFill>
                            <a:schemeClr val="tx1"/>
                          </a:solidFill>
                          <a:latin typeface="Verdana" panose="020B0604030504040204" pitchFamily="34" charset="0"/>
                          <a:ea typeface="Verdana" panose="020B0604030504040204" pitchFamily="34" charset="0"/>
                        </a:rPr>
                        <a:t>3.5 Sûreté et sécurité du personnel de l’ONU</a:t>
                      </a:r>
                    </a:p>
                    <a:p>
                      <a:pPr algn="l"/>
                      <a:r>
                        <a:rPr lang="fr-FR" sz="900" dirty="0">
                          <a:solidFill>
                            <a:schemeClr val="tx1"/>
                          </a:solidFill>
                          <a:latin typeface="Verdana" panose="020B0604030504040204" pitchFamily="34" charset="0"/>
                          <a:ea typeface="Verdana" panose="020B0604030504040204" pitchFamily="34" charset="0"/>
                        </a:rPr>
                        <a:t>3.6 Sensibilisation à la sécurité personnelle</a:t>
                      </a:r>
                      <a:endParaRPr lang="fr-FR" sz="900" dirty="0">
                        <a:solidFill>
                          <a:srgbClr val="FF0000"/>
                        </a:solidFill>
                        <a:latin typeface="Verdana" panose="020B0604030504040204" pitchFamily="34" charset="0"/>
                        <a:ea typeface="Verdana" panose="020B0604030504040204" pitchFamily="34" charset="0"/>
                      </a:endParaRPr>
                    </a:p>
                    <a:p>
                      <a:pPr algn="l"/>
                      <a:r>
                        <a:rPr lang="fr-FR" sz="900" dirty="0">
                          <a:solidFill>
                            <a:schemeClr val="tx1"/>
                          </a:solidFill>
                          <a:latin typeface="Verdana" panose="020B0604030504040204" pitchFamily="34" charset="0"/>
                          <a:ea typeface="Verdana" panose="020B0604030504040204" pitchFamily="34" charset="0"/>
                        </a:rPr>
                        <a:t>3.7 Sécurité routière</a:t>
                      </a:r>
                    </a:p>
                    <a:p>
                      <a:pPr algn="l" rtl="0"/>
                      <a:endParaRPr lang="en-US" sz="900" dirty="0">
                        <a:solidFill>
                          <a:schemeClr val="tx1"/>
                        </a:solidFill>
                        <a:latin typeface="Verdana" panose="020B0604030504040204" pitchFamily="34" charset="0"/>
                        <a:ea typeface="Verdana" panose="020B0604030504040204" pitchFamily="34" charset="0"/>
                      </a:endParaRPr>
                    </a:p>
                    <a:p>
                      <a:pPr algn="l"/>
                      <a:r>
                        <a:rPr lang="fr-FR" sz="900" b="1" dirty="0">
                          <a:solidFill>
                            <a:srgbClr val="005592"/>
                          </a:solidFill>
                          <a:latin typeface="Verdana" panose="020B0604030504040204" pitchFamily="34" charset="0"/>
                          <a:ea typeface="Verdana" panose="020B0604030504040204" pitchFamily="34" charset="0"/>
                        </a:rPr>
                        <a:t>Santé</a:t>
                      </a:r>
                    </a:p>
                    <a:p>
                      <a:pPr algn="l"/>
                      <a:r>
                        <a:rPr lang="fr-FR" sz="900" dirty="0">
                          <a:solidFill>
                            <a:schemeClr val="tx1"/>
                          </a:solidFill>
                          <a:latin typeface="Verdana" panose="020B0604030504040204" pitchFamily="34" charset="0"/>
                          <a:ea typeface="Verdana" panose="020B0604030504040204" pitchFamily="34" charset="0"/>
                        </a:rPr>
                        <a:t>3.8 Santé</a:t>
                      </a:r>
                    </a:p>
                    <a:p>
                      <a:pPr algn="l"/>
                      <a:r>
                        <a:rPr lang="fr-FR" sz="900" dirty="0">
                          <a:solidFill>
                            <a:schemeClr val="tx1"/>
                          </a:solidFill>
                          <a:latin typeface="Verdana" panose="020B0604030504040204" pitchFamily="34" charset="0"/>
                          <a:ea typeface="Verdana" panose="020B0604030504040204" pitchFamily="34" charset="0"/>
                        </a:rPr>
                        <a:t>3.9 Comprendre le stress</a:t>
                      </a:r>
                    </a:p>
                    <a:p>
                      <a:pPr algn="l"/>
                      <a:r>
                        <a:rPr lang="fr-FR" sz="900" dirty="0">
                          <a:solidFill>
                            <a:schemeClr val="tx1"/>
                          </a:solidFill>
                          <a:latin typeface="Verdana" panose="020B0604030504040204" pitchFamily="34" charset="0"/>
                          <a:ea typeface="Verdana" panose="020B0604030504040204" pitchFamily="34" charset="0"/>
                        </a:rPr>
                        <a:t>3.10 VIH/sida</a:t>
                      </a:r>
                    </a:p>
                    <a:p>
                      <a:pPr algn="l"/>
                      <a:r>
                        <a:rPr lang="fr-FR" sz="900" dirty="0">
                          <a:solidFill>
                            <a:schemeClr val="tx1"/>
                          </a:solidFill>
                          <a:latin typeface="Verdana" panose="020B0604030504040204" pitchFamily="34" charset="0"/>
                          <a:ea typeface="Verdana" panose="020B0604030504040204" pitchFamily="34" charset="0"/>
                        </a:rPr>
                        <a:t>3.11 Premiers secours</a:t>
                      </a:r>
                    </a:p>
                    <a:p>
                      <a:pPr algn="l" rtl="0"/>
                      <a:endParaRPr lang="en-GB" sz="900" dirty="0">
                        <a:solidFill>
                          <a:schemeClr val="tx1"/>
                        </a:solidFill>
                        <a:latin typeface="Verdana" panose="020B0604030504040204" pitchFamily="34" charset="0"/>
                        <a:ea typeface="Verdana" panose="020B060403050404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07733351"/>
                  </a:ext>
                </a:extLst>
              </a:tr>
              <a:tr h="0">
                <a:tc gridSpan="3">
                  <a:txBody>
                    <a:bodyPr/>
                    <a:lstStyle/>
                    <a:p>
                      <a:pPr algn="ctr"/>
                      <a:r>
                        <a:rPr lang="fr-FR" sz="900" b="1" dirty="0">
                          <a:solidFill>
                            <a:schemeClr val="tx1"/>
                          </a:solidFill>
                          <a:latin typeface="Verdana" panose="020B0604030504040204" pitchFamily="34" charset="0"/>
                          <a:ea typeface="Verdana" panose="020B0604030504040204" pitchFamily="34" charset="0"/>
                        </a:rPr>
                        <a:t>Leçon de clôture des MFBPD de l’ONU</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482166998"/>
                  </a:ext>
                </a:extLst>
              </a:tr>
              <a:tr h="0">
                <a:tc gridSpan="3">
                  <a:txBody>
                    <a:bodyPr/>
                    <a:lstStyle/>
                    <a:p>
                      <a:pPr algn="ctr"/>
                      <a:r>
                        <a:rPr lang="fr-FR" sz="900" b="1" dirty="0">
                          <a:solidFill>
                            <a:schemeClr val="tx1"/>
                          </a:solidFill>
                          <a:latin typeface="Verdana" panose="020B0604030504040204" pitchFamily="34" charset="0"/>
                          <a:ea typeface="Verdana" panose="020B0604030504040204" pitchFamily="34" charset="0"/>
                        </a:rPr>
                        <a:t>Annexes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875875579"/>
                  </a:ext>
                </a:extLst>
              </a:tr>
            </a:tbl>
          </a:graphicData>
        </a:graphic>
      </p:graphicFrame>
      <p:sp>
        <p:nvSpPr>
          <p:cNvPr id="11" name="Rectangle 10">
            <a:extLst>
              <a:ext uri="{FF2B5EF4-FFF2-40B4-BE49-F238E27FC236}">
                <a16:creationId xmlns:a16="http://schemas.microsoft.com/office/drawing/2014/main" id="{54D30BDC-A0A9-8D77-D41D-37700DCD5923}"/>
              </a:ext>
            </a:extLst>
          </p:cNvPr>
          <p:cNvSpPr/>
          <p:nvPr>
            <p:custDataLst>
              <p:tags r:id="rId2"/>
            </p:custDataLst>
          </p:nvPr>
        </p:nvSpPr>
        <p:spPr>
          <a:xfrm>
            <a:off x="0" y="7325"/>
            <a:ext cx="12192000" cy="11526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bg2"/>
              </a:solidFill>
            </a:endParaRPr>
          </a:p>
        </p:txBody>
      </p:sp>
      <p:sp>
        <p:nvSpPr>
          <p:cNvPr id="5" name="Title 1">
            <a:extLst>
              <a:ext uri="{FF2B5EF4-FFF2-40B4-BE49-F238E27FC236}">
                <a16:creationId xmlns:a16="http://schemas.microsoft.com/office/drawing/2014/main" id="{D0D1D41B-DD59-B8CB-972F-320044D62F26}"/>
              </a:ext>
            </a:extLst>
          </p:cNvPr>
          <p:cNvSpPr>
            <a:spLocks noGrp="1"/>
          </p:cNvSpPr>
          <p:nvPr>
            <p:ph type="ctrTitle"/>
            <p:custDataLst>
              <p:tags r:id="rId3"/>
            </p:custDataLst>
          </p:nvPr>
        </p:nvSpPr>
        <p:spPr>
          <a:xfrm>
            <a:off x="345455" y="153947"/>
            <a:ext cx="11501090" cy="859450"/>
          </a:xfrm>
        </p:spPr>
        <p:txBody>
          <a:bodyPr anchor="ctr">
            <a:normAutofit/>
          </a:bodyPr>
          <a:lstStyle/>
          <a:p>
            <a:r>
              <a:rPr lang="fr-FR" sz="2800" b="1" dirty="0">
                <a:latin typeface="Roboto" panose="02000000000000000000" pitchFamily="2" charset="0"/>
                <a:ea typeface="Roboto" panose="02000000000000000000" pitchFamily="2" charset="0"/>
                <a:cs typeface="Roboto" panose="02000000000000000000" pitchFamily="2" charset="0"/>
              </a:rPr>
              <a:t>Plan de la formation</a:t>
            </a:r>
          </a:p>
        </p:txBody>
      </p:sp>
    </p:spTree>
    <p:extLst>
      <p:ext uri="{BB962C8B-B14F-4D97-AF65-F5344CB8AC3E}">
        <p14:creationId xmlns:p14="http://schemas.microsoft.com/office/powerpoint/2010/main" val="52394305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F1FFD7C-AC69-ABB7-3918-5FF56A96594B}"/>
              </a:ext>
            </a:extLst>
          </p:cNvPr>
          <p:cNvSpPr txBox="1"/>
          <p:nvPr>
            <p:custDataLst>
              <p:tags r:id="rId1"/>
            </p:custDataLst>
          </p:nvPr>
        </p:nvSpPr>
        <p:spPr>
          <a:xfrm>
            <a:off x="67230" y="2229675"/>
            <a:ext cx="11579178" cy="41063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dirty="0">
              <a:latin typeface="Verdana"/>
              <a:ea typeface="Verdana"/>
            </a:endParaRPr>
          </a:p>
        </p:txBody>
      </p:sp>
      <p:sp>
        <p:nvSpPr>
          <p:cNvPr id="82" name="TextBox 81">
            <a:extLst>
              <a:ext uri="{FF2B5EF4-FFF2-40B4-BE49-F238E27FC236}">
                <a16:creationId xmlns:a16="http://schemas.microsoft.com/office/drawing/2014/main" id="{23DA427A-3E24-4AEF-29D7-85EAF77CBCF9}"/>
              </a:ext>
            </a:extLst>
          </p:cNvPr>
          <p:cNvSpPr txBox="1"/>
          <p:nvPr>
            <p:custDataLst>
              <p:tags r:id="rId2"/>
            </p:custDataLst>
          </p:nvPr>
        </p:nvSpPr>
        <p:spPr>
          <a:xfrm>
            <a:off x="9939272" y="3649849"/>
            <a:ext cx="1498232" cy="430887"/>
          </a:xfrm>
          <a:prstGeom prst="rect">
            <a:avLst/>
          </a:prstGeom>
          <a:noFill/>
        </p:spPr>
        <p:txBody>
          <a:bodyPr wrap="square" rtlCol="0">
            <a:spAutoFit/>
          </a:bodyPr>
          <a:lstStyle/>
          <a:p>
            <a:pPr algn="ctr"/>
            <a:r>
              <a:rPr lang="fr-FR" sz="1100" dirty="0">
                <a:solidFill>
                  <a:schemeClr val="bg1"/>
                </a:solidFill>
              </a:rPr>
              <a:t>Analyser</a:t>
            </a:r>
          </a:p>
          <a:p>
            <a:pPr algn="ctr"/>
            <a:r>
              <a:rPr lang="fr-FR" sz="1100" dirty="0">
                <a:solidFill>
                  <a:schemeClr val="bg1"/>
                </a:solidFill>
              </a:rPr>
              <a:t>et planifier</a:t>
            </a:r>
          </a:p>
        </p:txBody>
      </p:sp>
      <p:sp>
        <p:nvSpPr>
          <p:cNvPr id="6" name="TextBox 5">
            <a:extLst>
              <a:ext uri="{FF2B5EF4-FFF2-40B4-BE49-F238E27FC236}">
                <a16:creationId xmlns:a16="http://schemas.microsoft.com/office/drawing/2014/main" id="{9569AEE3-24EC-0AA9-18F2-9306DB609D18}"/>
              </a:ext>
            </a:extLst>
          </p:cNvPr>
          <p:cNvSpPr txBox="1"/>
          <p:nvPr>
            <p:custDataLst>
              <p:tags r:id="rId3"/>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Règles de base en classe</a:t>
            </a:r>
          </a:p>
        </p:txBody>
      </p:sp>
      <p:sp>
        <p:nvSpPr>
          <p:cNvPr id="7" name="TextBox 6">
            <a:extLst>
              <a:ext uri="{FF2B5EF4-FFF2-40B4-BE49-F238E27FC236}">
                <a16:creationId xmlns:a16="http://schemas.microsoft.com/office/drawing/2014/main" id="{1936CACC-C47D-0B61-8F34-69EAFC1404EB}"/>
              </a:ext>
            </a:extLst>
          </p:cNvPr>
          <p:cNvSpPr txBox="1"/>
          <p:nvPr>
            <p:custDataLst>
              <p:tags r:id="rId4"/>
            </p:custDataLst>
          </p:nvPr>
        </p:nvSpPr>
        <p:spPr>
          <a:xfrm>
            <a:off x="1595999" y="1843950"/>
            <a:ext cx="9000000"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14350" indent="-514350">
              <a:spcBef>
                <a:spcPts val="600"/>
              </a:spcBef>
              <a:spcAft>
                <a:spcPts val="600"/>
              </a:spcAft>
              <a:buFont typeface="+mj-lt"/>
              <a:buAutoNum type="arabicPeriod"/>
            </a:pPr>
            <a:r>
              <a:rPr lang="fr-FR" sz="2000" dirty="0">
                <a:latin typeface="Verdana" panose="020B0604030504040204" pitchFamily="34" charset="0"/>
                <a:ea typeface="Verdana" panose="020B0604030504040204" pitchFamily="34" charset="0"/>
              </a:rPr>
              <a:t>Être à l’heure</a:t>
            </a:r>
          </a:p>
          <a:p>
            <a:pPr marL="514350" indent="-514350">
              <a:spcBef>
                <a:spcPts val="600"/>
              </a:spcBef>
              <a:spcAft>
                <a:spcPts val="600"/>
              </a:spcAft>
              <a:buFont typeface="+mj-lt"/>
              <a:buAutoNum type="arabicPeriod"/>
            </a:pPr>
            <a:r>
              <a:rPr lang="fr-FR" sz="2000" dirty="0">
                <a:latin typeface="Verdana" panose="020B0604030504040204" pitchFamily="34" charset="0"/>
                <a:ea typeface="Verdana" panose="020B0604030504040204" pitchFamily="34" charset="0"/>
              </a:rPr>
              <a:t>Être respectueux</a:t>
            </a:r>
          </a:p>
          <a:p>
            <a:pPr marL="514350" indent="-514350">
              <a:spcBef>
                <a:spcPts val="600"/>
              </a:spcBef>
              <a:spcAft>
                <a:spcPts val="600"/>
              </a:spcAft>
              <a:buFont typeface="+mj-lt"/>
              <a:buAutoNum type="arabicPeriod"/>
            </a:pPr>
            <a:r>
              <a:rPr lang="fr-FR" sz="2000" dirty="0">
                <a:latin typeface="Verdana"/>
                <a:ea typeface="Verdana"/>
              </a:rPr>
              <a:t>Respecter le code de déontologie de l’ONU</a:t>
            </a:r>
          </a:p>
          <a:p>
            <a:pPr marL="514350" indent="-514350">
              <a:spcBef>
                <a:spcPts val="600"/>
              </a:spcBef>
              <a:spcAft>
                <a:spcPts val="600"/>
              </a:spcAft>
              <a:buFont typeface="+mj-lt"/>
              <a:buAutoNum type="arabicPeriod"/>
            </a:pPr>
            <a:r>
              <a:rPr lang="fr-FR" sz="2000" dirty="0">
                <a:latin typeface="Verdana" panose="020B0604030504040204" pitchFamily="34" charset="0"/>
                <a:ea typeface="Verdana" panose="020B0604030504040204" pitchFamily="34" charset="0"/>
              </a:rPr>
              <a:t>Rester engagé</a:t>
            </a:r>
          </a:p>
          <a:p>
            <a:pPr marL="514350" indent="-514350">
              <a:spcBef>
                <a:spcPts val="600"/>
              </a:spcBef>
              <a:spcAft>
                <a:spcPts val="600"/>
              </a:spcAft>
              <a:buFont typeface="+mj-lt"/>
              <a:buAutoNum type="arabicPeriod"/>
            </a:pPr>
            <a:r>
              <a:rPr lang="fr-FR" sz="2000" dirty="0">
                <a:latin typeface="Verdana" panose="020B0604030504040204" pitchFamily="34" charset="0"/>
                <a:ea typeface="Verdana" panose="020B0604030504040204" pitchFamily="34" charset="0"/>
              </a:rPr>
              <a:t>Effectuer ses tâches</a:t>
            </a:r>
          </a:p>
          <a:p>
            <a:pPr marL="514350" indent="-514350">
              <a:spcBef>
                <a:spcPts val="600"/>
              </a:spcBef>
              <a:spcAft>
                <a:spcPts val="600"/>
              </a:spcAft>
              <a:buFont typeface="+mj-lt"/>
              <a:buAutoNum type="arabicPeriod"/>
            </a:pPr>
            <a:r>
              <a:rPr lang="fr-FR" sz="2000" dirty="0">
                <a:latin typeface="Verdana"/>
                <a:ea typeface="Verdana"/>
              </a:rPr>
              <a:t>Soutenir les autres pendant la formation</a:t>
            </a:r>
          </a:p>
          <a:p>
            <a:pPr marL="514350" indent="-514350">
              <a:spcBef>
                <a:spcPts val="600"/>
              </a:spcBef>
              <a:spcAft>
                <a:spcPts val="600"/>
              </a:spcAft>
              <a:buFont typeface="+mj-lt"/>
              <a:buAutoNum type="arabicPeriod"/>
            </a:pPr>
            <a:r>
              <a:rPr lang="fr-FR" sz="2000" dirty="0">
                <a:latin typeface="Verdana" panose="020B0604030504040204" pitchFamily="34" charset="0"/>
                <a:ea typeface="Verdana" panose="020B0604030504040204" pitchFamily="34" charset="0"/>
              </a:rPr>
              <a:t>Réviser les leçons de manière autonome</a:t>
            </a:r>
          </a:p>
        </p:txBody>
      </p:sp>
    </p:spTree>
    <p:extLst>
      <p:ext uri="{BB962C8B-B14F-4D97-AF65-F5344CB8AC3E}">
        <p14:creationId xmlns:p14="http://schemas.microsoft.com/office/powerpoint/2010/main" val="979721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307A75-FC3D-AA48-C9A6-3DA93A28307A}"/>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3E0FF426-E283-C803-7C11-532A45240AD1}"/>
              </a:ext>
            </a:extLst>
          </p:cNvPr>
          <p:cNvSpPr txBox="1"/>
          <p:nvPr>
            <p:custDataLst>
              <p:tags r:id="rId1"/>
            </p:custDataLst>
          </p:nvPr>
        </p:nvSpPr>
        <p:spPr>
          <a:xfrm>
            <a:off x="1524000" y="2967335"/>
            <a:ext cx="9144000" cy="923330"/>
          </a:xfrm>
          <a:prstGeom prst="rect">
            <a:avLst/>
          </a:prstGeom>
          <a:noFill/>
        </p:spPr>
        <p:txBody>
          <a:bodyPr wrap="square" anchor="ctr">
            <a:spAutoFit/>
          </a:bodyPr>
          <a:lstStyle/>
          <a:p>
            <a:pPr marL="0" marR="0" algn="ctr">
              <a:spcBef>
                <a:spcPts val="600"/>
              </a:spcBef>
              <a:spcAft>
                <a:spcPts val="600"/>
              </a:spcAft>
            </a:pPr>
            <a:r>
              <a:rPr lang="fr-FR" sz="5400" b="1" dirty="0">
                <a:solidFill>
                  <a:srgbClr val="0055A5"/>
                </a:solidFill>
                <a:latin typeface="Verdana" panose="020B0604030504040204" pitchFamily="34" charset="0"/>
                <a:ea typeface="Verdana" panose="020B0604030504040204" pitchFamily="34" charset="0"/>
                <a:cs typeface="Aptos" panose="020B0004020202020204" pitchFamily="34" charset="0"/>
              </a:rPr>
              <a:t>Merci</a:t>
            </a:r>
          </a:p>
        </p:txBody>
      </p:sp>
    </p:spTree>
    <p:extLst>
      <p:ext uri="{BB962C8B-B14F-4D97-AF65-F5344CB8AC3E}">
        <p14:creationId xmlns:p14="http://schemas.microsoft.com/office/powerpoint/2010/main" val="37075123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52591365DD56D4D8750E674CD62EF32" ma:contentTypeVersion="23" ma:contentTypeDescription="Create a new document." ma:contentTypeScope="" ma:versionID="cb13b2ccf3ff550db0c30d0bf35d4c0f">
  <xsd:schema xmlns:xsd="http://www.w3.org/2001/XMLSchema" xmlns:xs="http://www.w3.org/2001/XMLSchema" xmlns:p="http://schemas.microsoft.com/office/2006/metadata/properties" xmlns:ns2="ffaef953-2cda-4d9d-b070-85228d2d3b5f" xmlns:ns3="756f3f7a-cc20-4157-bc78-ddc9769d8db6" xmlns:ns4="985ec44e-1bab-4c0b-9df0-6ba128686fc9" targetNamespace="http://schemas.microsoft.com/office/2006/metadata/properties" ma:root="true" ma:fieldsID="86e953e7722f0059faeeaa7490a364c2" ns2:_="" ns3:_="" ns4:_="">
    <xsd:import namespace="ffaef953-2cda-4d9d-b070-85228d2d3b5f"/>
    <xsd:import namespace="756f3f7a-cc20-4157-bc78-ddc9769d8db6"/>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_x0023_"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_Flow_SignoffStatus" minOccurs="0"/>
                <xsd:element ref="ns2:MediaLengthInSeconds" minOccurs="0"/>
                <xsd:element ref="ns4:TaxCatchAll" minOccurs="0"/>
                <xsd:element ref="ns2:lcf76f155ced4ddcb4097134ff3c332f"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aef953-2cda-4d9d-b070-85228d2d3b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x0023_" ma:index="12" nillable="true" ma:displayName="#" ma:format="Dropdown" ma:internalName="_x0023_" ma:percentage="FALSE">
      <xsd:simpleType>
        <xsd:restriction base="dms:Number"/>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_Flow_SignoffStatus" ma:index="21" nillable="true" ma:displayName="Sign-off status" ma:internalName="Sign_x002d_off_x0020_status">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56f3f7a-cc20-4157-bc78-ddc9769d8d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d48d4a9f-cfb2-42af-b391-1b84484739eb}" ma:internalName="TaxCatchAll" ma:showField="CatchAllData" ma:web="756f3f7a-cc20-4157-bc78-ddc9769d8d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faef953-2cda-4d9d-b070-85228d2d3b5f">
      <Terms xmlns="http://schemas.microsoft.com/office/infopath/2007/PartnerControls"/>
    </lcf76f155ced4ddcb4097134ff3c332f>
    <TaxCatchAll xmlns="985ec44e-1bab-4c0b-9df0-6ba128686fc9" xsi:nil="true"/>
    <SharedWithUsers xmlns="756f3f7a-cc20-4157-bc78-ddc9769d8db6">
      <UserInfo>
        <DisplayName/>
        <AccountId xsi:nil="true"/>
        <AccountType/>
      </UserInfo>
    </SharedWithUsers>
    <_Flow_SignoffStatus xmlns="ffaef953-2cda-4d9d-b070-85228d2d3b5f" xsi:nil="true"/>
    <_x0023_ xmlns="ffaef953-2cda-4d9d-b070-85228d2d3b5f" xsi:nil="true"/>
  </documentManagement>
</p:properties>
</file>

<file path=customXml/itemProps1.xml><?xml version="1.0" encoding="utf-8"?>
<ds:datastoreItem xmlns:ds="http://schemas.openxmlformats.org/officeDocument/2006/customXml" ds:itemID="{20307C31-6DD2-4838-A4E0-8759CDAB9F24}"/>
</file>

<file path=customXml/itemProps2.xml><?xml version="1.0" encoding="utf-8"?>
<ds:datastoreItem xmlns:ds="http://schemas.openxmlformats.org/officeDocument/2006/customXml" ds:itemID="{883906A3-39D1-4884-A96C-63D1043103C5}">
  <ds:schemaRefs>
    <ds:schemaRef ds:uri="http://schemas.microsoft.com/sharepoint/v3/contenttype/forms"/>
  </ds:schemaRefs>
</ds:datastoreItem>
</file>

<file path=customXml/itemProps3.xml><?xml version="1.0" encoding="utf-8"?>
<ds:datastoreItem xmlns:ds="http://schemas.openxmlformats.org/officeDocument/2006/customXml" ds:itemID="{60689EA7-CE69-4D4F-8F10-39209AC0F36C}">
  <ds:schemaRefs>
    <ds:schemaRef ds:uri="2286246c-fc21-4ee8-a407-068ba74e6317"/>
    <ds:schemaRef ds:uri="http://schemas.microsoft.com/office/infopath/2007/PartnerControls"/>
    <ds:schemaRef ds:uri="http://purl.org/dc/dcmitype/"/>
    <ds:schemaRef ds:uri="http://purl.org/dc/elements/1.1/"/>
    <ds:schemaRef ds:uri="http://schemas.microsoft.com/office/2006/documentManagement/types"/>
    <ds:schemaRef ds:uri="28943420-3cce-465e-a204-04bce5f1b343"/>
    <ds:schemaRef ds:uri="http://schemas.microsoft.com/office/2006/metadata/properties"/>
    <ds:schemaRef ds:uri="http://schemas.openxmlformats.org/package/2006/metadata/core-properties"/>
    <ds:schemaRef ds:uri="http://www.w3.org/XML/1998/namespace"/>
    <ds:schemaRef ds:uri="http://purl.org/dc/terms/"/>
    <ds:schemaRef ds:uri="ffaef953-2cda-4d9d-b070-85228d2d3b5f"/>
    <ds:schemaRef ds:uri="985ec44e-1bab-4c0b-9df0-6ba128686fc9"/>
    <ds:schemaRef ds:uri="756f3f7a-cc20-4157-bc78-ddc9769d8db6"/>
  </ds:schemaRefs>
</ds:datastoreItem>
</file>

<file path=docMetadata/LabelInfo.xml><?xml version="1.0" encoding="utf-8"?>
<clbl:labelList xmlns:clbl="http://schemas.microsoft.com/office/2020/mipLabelMetadata">
  <clbl:label id="{0f9e35db-544f-4f60-bdcc-5ea416e6dc70}" enabled="0" method="" siteId="{0f9e35db-544f-4f60-bdcc-5ea416e6dc70}" removed="1"/>
</clbl:labelList>
</file>

<file path=docProps/app.xml><?xml version="1.0" encoding="utf-8"?>
<Properties xmlns="http://schemas.openxmlformats.org/officeDocument/2006/extended-properties" xmlns:vt="http://schemas.openxmlformats.org/officeDocument/2006/docPropsVTypes">
  <Template/>
  <TotalTime>0</TotalTime>
  <Words>721</Words>
  <Application>Microsoft Office PowerPoint</Application>
  <PresentationFormat>Widescreen</PresentationFormat>
  <Paragraphs>116</Paragraphs>
  <Slides>9</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Century Gothic</vt:lpstr>
      <vt:lpstr>Roboto</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Plan de la formation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VOVF</dc:creator>
  <cp:lastModifiedBy>VOVF</cp:lastModifiedBy>
  <cp:revision>187</cp:revision>
  <dcterms:created xsi:type="dcterms:W3CDTF">2023-10-04T18:52:03Z</dcterms:created>
  <dcterms:modified xsi:type="dcterms:W3CDTF">2025-11-01T17:07:21Z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0x010100E52591365DD56D4D8750E674CD62EF32</vt:lpwstr>
  </property>
  <property fmtid="{D5CDD505-2E9C-101B-9397-08002B2CF9AE}" pid="3" name="MediaServiceImageTags">
    <vt:lpwstr/>
  </property>
  <property fmtid="{D5CDD505-2E9C-101B-9397-08002B2CF9AE}" pid="4" name="Order">
    <vt:r8>50229400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